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2" r:id="rId1"/>
    <p:sldMasterId id="2147483676" r:id="rId2"/>
    <p:sldMasterId id="2147483674" r:id="rId3"/>
  </p:sldMasterIdLst>
  <p:notesMasterIdLst>
    <p:notesMasterId r:id="rId6"/>
  </p:notesMasterIdLst>
  <p:sldIdLst>
    <p:sldId id="257" r:id="rId4"/>
    <p:sldId id="258" r:id="rId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CCFF"/>
    <a:srgbClr val="00CC99"/>
    <a:srgbClr val="FF0066"/>
    <a:srgbClr val="0066FF"/>
    <a:srgbClr val="33CCFF"/>
    <a:srgbClr val="DDDDDD"/>
    <a:srgbClr val="CCFFFF"/>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44" y="78"/>
      </p:cViewPr>
      <p:guideLst>
        <p:guide orient="horz" pos="2160"/>
        <p:guide pos="2880"/>
      </p:guideLst>
    </p:cSldViewPr>
  </p:slideViewPr>
  <p:notesTextViewPr>
    <p:cViewPr>
      <p:scale>
        <a:sx n="100" d="100"/>
        <a:sy n="100" d="100"/>
      </p:scale>
      <p:origin x="0" y="0"/>
    </p:cViewPr>
  </p:notesTextViewPr>
  <p:sorterViewPr>
    <p:cViewPr>
      <p:scale>
        <a:sx n="75" d="100"/>
        <a:sy n="75" d="100"/>
      </p:scale>
      <p:origin x="0" y="0"/>
    </p:cViewPr>
  </p:sorterViewPr>
  <p:notesViewPr>
    <p:cSldViewPr>
      <p:cViewPr varScale="1">
        <p:scale>
          <a:sx n="37" d="100"/>
          <a:sy n="37" d="100"/>
        </p:scale>
        <p:origin x="-241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2.xml"/><Relationship Id="rId10"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32692A35-15D5-4F21-894D-63AE7E21AD02}" type="datetimeFigureOut">
              <a:rPr lang="en-US"/>
              <a:pPr>
                <a:defRPr/>
              </a:pPr>
              <a:t>3/27/2023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C22BB966-AA63-4924-B923-65DA52331055}" type="slidenum">
              <a:rPr lang="en-US"/>
              <a:pPr>
                <a:defRPr/>
              </a:pPr>
              <a:t>‹#›</a:t>
            </a:fld>
            <a:endParaRPr lang="en-US"/>
          </a:p>
        </p:txBody>
      </p:sp>
    </p:spTree>
    <p:extLst>
      <p:ext uri="{BB962C8B-B14F-4D97-AF65-F5344CB8AC3E}">
        <p14:creationId xmlns:p14="http://schemas.microsoft.com/office/powerpoint/2010/main" val="332399025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bwMode="auto">
          <a:noFill/>
          <a:ln>
            <a:solidFill>
              <a:srgbClr val="000000"/>
            </a:solidFill>
            <a:miter lim="800000"/>
            <a:headEnd/>
            <a:tailEnd/>
          </a:ln>
        </p:spPr>
      </p:sp>
      <p:sp>
        <p:nvSpPr>
          <p:cNvPr id="3277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dirty="0"/>
          </a:p>
        </p:txBody>
      </p:sp>
      <p:sp>
        <p:nvSpPr>
          <p:cNvPr id="30723" name="Header Placeholder 3"/>
          <p:cNvSpPr>
            <a:spLocks noGrp="1"/>
          </p:cNvSpPr>
          <p:nvPr>
            <p:ph type="hdr" sz="quarter"/>
          </p:nvPr>
        </p:nvSpPr>
        <p:spPr bwMode="auto">
          <a:ln>
            <a:miter lim="800000"/>
            <a:headEnd/>
            <a:tailEnd/>
          </a:ln>
        </p:spPr>
        <p:txBody>
          <a:bodyPr wrap="square" numCol="1" anchor="t" anchorCtr="0" compatLnSpc="1">
            <a:prstTxWarp prst="textNoShape">
              <a:avLst/>
            </a:prstTxWarp>
          </a:bodyPr>
          <a:lstStyle/>
          <a:p>
            <a:pPr fontAlgn="base">
              <a:spcBef>
                <a:spcPct val="0"/>
              </a:spcBef>
              <a:spcAft>
                <a:spcPct val="0"/>
              </a:spcAft>
              <a:defRPr/>
            </a:pPr>
            <a:endParaRPr lang="en-US" altLang="zh-CN"/>
          </a:p>
        </p:txBody>
      </p:sp>
      <p:sp>
        <p:nvSpPr>
          <p:cNvPr id="30724" name="Date Placeholder 4"/>
          <p:cNvSpPr>
            <a:spLocks noGrp="1"/>
          </p:cNvSpPr>
          <p:nvPr>
            <p:ph type="dt" sz="quarter" idx="1"/>
          </p:nvPr>
        </p:nvSpPr>
        <p:spPr bwMode="auto">
          <a:ln>
            <a:miter lim="800000"/>
            <a:headEnd/>
            <a:tailEnd/>
          </a:ln>
        </p:spPr>
        <p:txBody>
          <a:bodyPr wrap="square" numCol="1" anchor="t" anchorCtr="0" compatLnSpc="1">
            <a:prstTxWarp prst="textNoShape">
              <a:avLst/>
            </a:prstTxWarp>
          </a:bodyPr>
          <a:lstStyle/>
          <a:p>
            <a:pPr fontAlgn="base">
              <a:spcBef>
                <a:spcPct val="0"/>
              </a:spcBef>
              <a:spcAft>
                <a:spcPct val="0"/>
              </a:spcAft>
              <a:defRPr/>
            </a:pPr>
            <a:fld id="{92283FCD-E271-46F2-91E0-7E85BDA4A457}" type="datetime8">
              <a:rPr lang="en-US" altLang="zh-CN"/>
              <a:pPr fontAlgn="base">
                <a:spcBef>
                  <a:spcPct val="0"/>
                </a:spcBef>
                <a:spcAft>
                  <a:spcPct val="0"/>
                </a:spcAft>
                <a:defRPr/>
              </a:pPr>
              <a:t>3/27/2023 2:54 PM</a:t>
            </a:fld>
            <a:endParaRPr lang="en-US" altLang="zh-CN"/>
          </a:p>
        </p:txBody>
      </p:sp>
      <p:sp>
        <p:nvSpPr>
          <p:cNvPr id="30725" name="Footer Placeholder 5"/>
          <p:cNvSpPr>
            <a:spLocks noGrp="1"/>
          </p:cNvSpPr>
          <p:nvPr>
            <p:ph type="ftr" sz="quarter" idx="4"/>
          </p:nvPr>
        </p:nvSpPr>
        <p:spPr bwMode="auto">
          <a:xfrm>
            <a:off x="0" y="8685213"/>
            <a:ext cx="6172200" cy="457200"/>
          </a:xfrm>
          <a:ln>
            <a:miter lim="800000"/>
            <a:headEnd/>
            <a:tailEnd/>
          </a:ln>
        </p:spPr>
        <p:txBody>
          <a:bodyPr wrap="square" numCol="1" anchorCtr="0" compatLnSpc="1">
            <a:prstTxWarp prst="textNoShape">
              <a:avLst/>
            </a:prstTxWarp>
          </a:bodyPr>
          <a:lstStyle/>
          <a:p>
            <a:pPr fontAlgn="base">
              <a:spcBef>
                <a:spcPct val="0"/>
              </a:spcBef>
              <a:spcAft>
                <a:spcPct val="0"/>
              </a:spcAft>
              <a:defRPr/>
            </a:pPr>
            <a:r>
              <a:rPr lang="en-US" altLang="zh-CN" sz="500">
                <a:solidFill>
                  <a:srgbClr val="000000"/>
                </a:solidFill>
              </a:rPr>
              <a:t>© 2007 Microsoft Corporation. All rights reserved. Microsoft, Windows, Windows Vista and other product names are or may be registered trademarks and/or trademarks in the U.S. and/or other countries.</a:t>
            </a:r>
          </a:p>
          <a:p>
            <a:pPr fontAlgn="base">
              <a:spcBef>
                <a:spcPct val="0"/>
              </a:spcBef>
              <a:spcAft>
                <a:spcPct val="0"/>
              </a:spcAft>
              <a:defRPr/>
            </a:pPr>
            <a:r>
              <a:rPr lang="en-US" altLang="zh-CN" sz="50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tLang="zh-CN" sz="500">
                <a:solidFill>
                  <a:srgbClr val="000000"/>
                </a:solidFill>
              </a:rPr>
            </a:br>
            <a:r>
              <a:rPr lang="en-US" altLang="zh-CN" sz="500">
                <a:solidFill>
                  <a:srgbClr val="000000"/>
                </a:solidFill>
              </a:rPr>
              <a:t>MICROSOFT MAKES NO WARRANTIES, EXPRESS, IMPLIED OR STATUTORY, AS TO THE INFORMATION IN THIS PRESENTATION.</a:t>
            </a:r>
          </a:p>
          <a:p>
            <a:pPr fontAlgn="base">
              <a:spcBef>
                <a:spcPct val="0"/>
              </a:spcBef>
              <a:spcAft>
                <a:spcPct val="0"/>
              </a:spcAft>
              <a:defRPr/>
            </a:pPr>
            <a:endParaRPr lang="en-US" altLang="zh-CN" sz="500"/>
          </a:p>
        </p:txBody>
      </p:sp>
      <p:sp>
        <p:nvSpPr>
          <p:cNvPr id="30726" name="Slide Number Placeholder 6"/>
          <p:cNvSpPr>
            <a:spLocks noGrp="1"/>
          </p:cNvSpPr>
          <p:nvPr>
            <p:ph type="sldNum" sz="quarter" idx="5"/>
          </p:nvPr>
        </p:nvSpPr>
        <p:spPr bwMode="auto">
          <a:xfrm>
            <a:off x="6172200" y="8685213"/>
            <a:ext cx="684213" cy="457200"/>
          </a:xfrm>
          <a:ln>
            <a:miter lim="800000"/>
            <a:headEnd/>
            <a:tailEnd/>
          </a:ln>
        </p:spPr>
        <p:txBody>
          <a:bodyPr wrap="square" numCol="1" anchorCtr="0" compatLnSpc="1">
            <a:prstTxWarp prst="textNoShape">
              <a:avLst/>
            </a:prstTxWarp>
          </a:bodyPr>
          <a:lstStyle/>
          <a:p>
            <a:pPr fontAlgn="base">
              <a:spcBef>
                <a:spcPct val="0"/>
              </a:spcBef>
              <a:spcAft>
                <a:spcPct val="0"/>
              </a:spcAft>
              <a:defRPr/>
            </a:pPr>
            <a:fld id="{6ACB67AF-0519-4EFF-97E6-AE7D1310D54C}" type="slidenum">
              <a:rPr lang="en-US" altLang="zh-CN"/>
              <a:pPr fontAlgn="base">
                <a:spcBef>
                  <a:spcPct val="0"/>
                </a:spcBef>
                <a:spcAft>
                  <a:spcPct val="0"/>
                </a:spcAft>
                <a:defRPr/>
              </a:pPr>
              <a:t>1</a:t>
            </a:fld>
            <a:endParaRPr lang="en-US" altLang="zh-CN"/>
          </a:p>
        </p:txBody>
      </p:sp>
    </p:spTree>
    <p:extLst>
      <p:ext uri="{BB962C8B-B14F-4D97-AF65-F5344CB8AC3E}">
        <p14:creationId xmlns:p14="http://schemas.microsoft.com/office/powerpoint/2010/main" val="25365330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bwMode="auto">
          <a:noFill/>
          <a:ln>
            <a:solidFill>
              <a:srgbClr val="000000"/>
            </a:solidFill>
            <a:miter lim="800000"/>
            <a:headEnd/>
            <a:tailEnd/>
          </a:ln>
        </p:spPr>
      </p:sp>
      <p:sp>
        <p:nvSpPr>
          <p:cNvPr id="3277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dirty="0"/>
          </a:p>
        </p:txBody>
      </p:sp>
      <p:sp>
        <p:nvSpPr>
          <p:cNvPr id="30723" name="Header Placeholder 3"/>
          <p:cNvSpPr>
            <a:spLocks noGrp="1"/>
          </p:cNvSpPr>
          <p:nvPr>
            <p:ph type="hdr" sz="quarter"/>
          </p:nvPr>
        </p:nvSpPr>
        <p:spPr bwMode="auto">
          <a:ln>
            <a:miter lim="800000"/>
            <a:headEnd/>
            <a:tailEnd/>
          </a:ln>
        </p:spPr>
        <p:txBody>
          <a:bodyPr wrap="square" numCol="1" anchor="t" anchorCtr="0" compatLnSpc="1">
            <a:prstTxWarp prst="textNoShape">
              <a:avLst/>
            </a:prstTxWarp>
          </a:bodyPr>
          <a:lstStyle/>
          <a:p>
            <a:pPr fontAlgn="base">
              <a:spcBef>
                <a:spcPct val="0"/>
              </a:spcBef>
              <a:spcAft>
                <a:spcPct val="0"/>
              </a:spcAft>
              <a:defRPr/>
            </a:pPr>
            <a:endParaRPr lang="en-US" altLang="zh-CN"/>
          </a:p>
        </p:txBody>
      </p:sp>
      <p:sp>
        <p:nvSpPr>
          <p:cNvPr id="30724" name="Date Placeholder 4"/>
          <p:cNvSpPr>
            <a:spLocks noGrp="1"/>
          </p:cNvSpPr>
          <p:nvPr>
            <p:ph type="dt" sz="quarter" idx="1"/>
          </p:nvPr>
        </p:nvSpPr>
        <p:spPr bwMode="auto">
          <a:ln>
            <a:miter lim="800000"/>
            <a:headEnd/>
            <a:tailEnd/>
          </a:ln>
        </p:spPr>
        <p:txBody>
          <a:bodyPr wrap="square" numCol="1" anchor="t" anchorCtr="0" compatLnSpc="1">
            <a:prstTxWarp prst="textNoShape">
              <a:avLst/>
            </a:prstTxWarp>
          </a:bodyPr>
          <a:lstStyle/>
          <a:p>
            <a:pPr fontAlgn="base">
              <a:spcBef>
                <a:spcPct val="0"/>
              </a:spcBef>
              <a:spcAft>
                <a:spcPct val="0"/>
              </a:spcAft>
              <a:defRPr/>
            </a:pPr>
            <a:fld id="{92283FCD-E271-46F2-91E0-7E85BDA4A457}" type="datetime8">
              <a:rPr lang="en-US" altLang="zh-CN"/>
              <a:pPr fontAlgn="base">
                <a:spcBef>
                  <a:spcPct val="0"/>
                </a:spcBef>
                <a:spcAft>
                  <a:spcPct val="0"/>
                </a:spcAft>
                <a:defRPr/>
              </a:pPr>
              <a:t>3/27/2023 2:54 PM</a:t>
            </a:fld>
            <a:endParaRPr lang="en-US" altLang="zh-CN"/>
          </a:p>
        </p:txBody>
      </p:sp>
      <p:sp>
        <p:nvSpPr>
          <p:cNvPr id="30725" name="Footer Placeholder 5"/>
          <p:cNvSpPr>
            <a:spLocks noGrp="1"/>
          </p:cNvSpPr>
          <p:nvPr>
            <p:ph type="ftr" sz="quarter" idx="4"/>
          </p:nvPr>
        </p:nvSpPr>
        <p:spPr bwMode="auto">
          <a:xfrm>
            <a:off x="0" y="8685213"/>
            <a:ext cx="6172200" cy="457200"/>
          </a:xfrm>
          <a:ln>
            <a:miter lim="800000"/>
            <a:headEnd/>
            <a:tailEnd/>
          </a:ln>
        </p:spPr>
        <p:txBody>
          <a:bodyPr wrap="square" numCol="1" anchorCtr="0" compatLnSpc="1">
            <a:prstTxWarp prst="textNoShape">
              <a:avLst/>
            </a:prstTxWarp>
          </a:bodyPr>
          <a:lstStyle/>
          <a:p>
            <a:pPr fontAlgn="base">
              <a:spcBef>
                <a:spcPct val="0"/>
              </a:spcBef>
              <a:spcAft>
                <a:spcPct val="0"/>
              </a:spcAft>
              <a:defRPr/>
            </a:pPr>
            <a:r>
              <a:rPr lang="en-US" altLang="zh-CN" sz="500">
                <a:solidFill>
                  <a:srgbClr val="000000"/>
                </a:solidFill>
              </a:rPr>
              <a:t>© 2007 Microsoft Corporation. All rights reserved. Microsoft, Windows, Windows Vista and other product names are or may be registered trademarks and/or trademarks in the U.S. and/or other countries.</a:t>
            </a:r>
          </a:p>
          <a:p>
            <a:pPr fontAlgn="base">
              <a:spcBef>
                <a:spcPct val="0"/>
              </a:spcBef>
              <a:spcAft>
                <a:spcPct val="0"/>
              </a:spcAft>
              <a:defRPr/>
            </a:pPr>
            <a:r>
              <a:rPr lang="en-US" altLang="zh-CN" sz="50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ltLang="zh-CN" sz="500">
                <a:solidFill>
                  <a:srgbClr val="000000"/>
                </a:solidFill>
              </a:rPr>
            </a:br>
            <a:r>
              <a:rPr lang="en-US" altLang="zh-CN" sz="500">
                <a:solidFill>
                  <a:srgbClr val="000000"/>
                </a:solidFill>
              </a:rPr>
              <a:t>MICROSOFT MAKES NO WARRANTIES, EXPRESS, IMPLIED OR STATUTORY, AS TO THE INFORMATION IN THIS PRESENTATION.</a:t>
            </a:r>
          </a:p>
          <a:p>
            <a:pPr fontAlgn="base">
              <a:spcBef>
                <a:spcPct val="0"/>
              </a:spcBef>
              <a:spcAft>
                <a:spcPct val="0"/>
              </a:spcAft>
              <a:defRPr/>
            </a:pPr>
            <a:endParaRPr lang="en-US" altLang="zh-CN" sz="500"/>
          </a:p>
        </p:txBody>
      </p:sp>
      <p:sp>
        <p:nvSpPr>
          <p:cNvPr id="30726" name="Slide Number Placeholder 6"/>
          <p:cNvSpPr>
            <a:spLocks noGrp="1"/>
          </p:cNvSpPr>
          <p:nvPr>
            <p:ph type="sldNum" sz="quarter" idx="5"/>
          </p:nvPr>
        </p:nvSpPr>
        <p:spPr bwMode="auto">
          <a:xfrm>
            <a:off x="6172200" y="8685213"/>
            <a:ext cx="684213" cy="457200"/>
          </a:xfrm>
          <a:ln>
            <a:miter lim="800000"/>
            <a:headEnd/>
            <a:tailEnd/>
          </a:ln>
        </p:spPr>
        <p:txBody>
          <a:bodyPr wrap="square" numCol="1" anchorCtr="0" compatLnSpc="1">
            <a:prstTxWarp prst="textNoShape">
              <a:avLst/>
            </a:prstTxWarp>
          </a:bodyPr>
          <a:lstStyle/>
          <a:p>
            <a:pPr fontAlgn="base">
              <a:spcBef>
                <a:spcPct val="0"/>
              </a:spcBef>
              <a:spcAft>
                <a:spcPct val="0"/>
              </a:spcAft>
              <a:defRPr/>
            </a:pPr>
            <a:fld id="{6ACB67AF-0519-4EFF-97E6-AE7D1310D54C}" type="slidenum">
              <a:rPr lang="en-US" altLang="zh-CN"/>
              <a:pPr fontAlgn="base">
                <a:spcBef>
                  <a:spcPct val="0"/>
                </a:spcBef>
                <a:spcAft>
                  <a:spcPct val="0"/>
                </a:spcAft>
                <a:defRPr/>
              </a:pPr>
              <a:t>2</a:t>
            </a:fld>
            <a:endParaRPr lang="en-US" altLang="zh-CN"/>
          </a:p>
        </p:txBody>
      </p:sp>
    </p:spTree>
    <p:extLst>
      <p:ext uri="{BB962C8B-B14F-4D97-AF65-F5344CB8AC3E}">
        <p14:creationId xmlns:p14="http://schemas.microsoft.com/office/powerpoint/2010/main" val="17355722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730250" y="1905000"/>
            <a:ext cx="7681913" cy="1523495"/>
          </a:xfrm>
        </p:spPr>
        <p:txBody>
          <a:bodyPr>
            <a:noAutofit/>
          </a:bodyPr>
          <a:lstStyle>
            <a:lvl1pPr>
              <a:lnSpc>
                <a:spcPct val="90000"/>
              </a:lnSpc>
              <a:defRPr lang="en-US" sz="4800" b="0" cap="none" spc="-150" dirty="0">
                <a:ln w="3175">
                  <a:solidFill>
                    <a:schemeClr val="bg2">
                      <a:lumMod val="75000"/>
                      <a:lumOff val="25000"/>
                      <a:alpha val="75000"/>
                    </a:schemeClr>
                  </a:solidFill>
                </a:ln>
                <a:gradFill flip="none" rotWithShape="1">
                  <a:gsLst>
                    <a:gs pos="0">
                      <a:schemeClr val="tx1"/>
                    </a:gs>
                    <a:gs pos="61000">
                      <a:schemeClr val="accent2">
                        <a:lumMod val="20000"/>
                        <a:lumOff val="80000"/>
                      </a:schemeClr>
                    </a:gs>
                    <a:gs pos="86000">
                      <a:schemeClr val="tx1"/>
                    </a:gs>
                  </a:gsLst>
                  <a:lin ang="5400000" scaled="0"/>
                  <a:tileRect/>
                </a:gradFill>
                <a:effectLst>
                  <a:outerShdw blurRad="114300" dir="2700000" algn="tl" rotWithShape="0">
                    <a:prstClr val="black">
                      <a:alpha val="51000"/>
                    </a:prstClr>
                  </a:outerShdw>
                </a:effectLst>
                <a:latin typeface="+mj-lt"/>
                <a:ea typeface="+mn-ea"/>
                <a:cs typeface="Arial" charset="0"/>
              </a:defRPr>
            </a:lvl1pPr>
          </a:lstStyle>
          <a:p>
            <a:pPr lvl="0"/>
            <a:r>
              <a:rPr lang="zh-CN" altLang="en-US"/>
              <a:t>单击此处编辑母版标题样式</a:t>
            </a:r>
            <a:endParaRPr lang="en-US" dirty="0"/>
          </a:p>
        </p:txBody>
      </p:sp>
      <p:sp>
        <p:nvSpPr>
          <p:cNvPr id="3" name="Subtitle 2"/>
          <p:cNvSpPr>
            <a:spLocks noGrp="1"/>
          </p:cNvSpPr>
          <p:nvPr>
            <p:ph type="subTitle" idx="1"/>
          </p:nvPr>
        </p:nvSpPr>
        <p:spPr>
          <a:xfrm>
            <a:off x="730249" y="4344988"/>
            <a:ext cx="7681913"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zh-CN" altLang="en-US"/>
              <a:t>单击此处编辑母版副标题样式</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zh-CN" altLang="en-US"/>
              <a:t>单击此处编辑母版标题样式</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zh-CN" altLang="en-US"/>
              <a:t>单击此处编辑母版标题样式</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6"/>
          <p:cNvSpPr>
            <a:spLocks noGrp="1"/>
          </p:cNvSpPr>
          <p:nvPr>
            <p:ph type="body" sz="quarter" idx="11"/>
          </p:nvPr>
        </p:nvSpPr>
        <p:spPr>
          <a:xfrm>
            <a:off x="0" y="6238875"/>
            <a:ext cx="9144001" cy="619125"/>
          </a:xfrm>
          <a:solidFill>
            <a:srgbClr val="FFFF99"/>
          </a:solidFill>
        </p:spPr>
        <p:txBody>
          <a:bodyPr lIns="152394" tIns="76197" rIns="152394" bIns="76197" anchor="b">
            <a:noAutofit/>
          </a:bodyPr>
          <a:lstStyle>
            <a:lvl1pPr algn="r">
              <a:buFont typeface="Arial" pitchFamily="34" charset="0"/>
              <a:buNone/>
              <a:defRPr>
                <a:solidFill>
                  <a:srgbClr val="000000"/>
                </a:solidFill>
                <a:effectLst/>
                <a:latin typeface="+mj-lt"/>
              </a:defRPr>
            </a:lvl1pPr>
          </a:lstStyle>
          <a:p>
            <a:pPr lvl="0"/>
            <a:r>
              <a:rPr lang="zh-CN" altLang="en-US"/>
              <a:t>单击此处编辑母版文本样式</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Demo, Video etc. &quot;special&quot; slides">
    <p:spTree>
      <p:nvGrpSpPr>
        <p:cNvPr id="1" name=""/>
        <p:cNvGrpSpPr/>
        <p:nvPr/>
      </p:nvGrpSpPr>
      <p:grpSpPr>
        <a:xfrm>
          <a:off x="0" y="0"/>
          <a:ext cx="0" cy="0"/>
          <a:chOff x="0" y="0"/>
          <a:chExt cx="0" cy="0"/>
        </a:xfrm>
      </p:grpSpPr>
      <p:pic>
        <p:nvPicPr>
          <p:cNvPr id="5" name="Picture 4" descr="1-01055_Template_Bar.png"/>
          <p:cNvPicPr>
            <a:picLocks noChangeAspect="1"/>
          </p:cNvPicPr>
          <p:nvPr userDrawn="1"/>
        </p:nvPicPr>
        <p:blipFill>
          <a:blip r:embed="rId2" cstate="print"/>
          <a:srcRect/>
          <a:stretch>
            <a:fillRect/>
          </a:stretch>
        </p:blipFill>
        <p:spPr bwMode="auto">
          <a:xfrm>
            <a:off x="-955675" y="1905000"/>
            <a:ext cx="10099675" cy="2281238"/>
          </a:xfrm>
          <a:prstGeom prst="rect">
            <a:avLst/>
          </a:prstGeom>
          <a:noFill/>
          <a:ln w="9525">
            <a:noFill/>
            <a:miter lim="800000"/>
            <a:headEnd/>
            <a:tailEnd/>
          </a:ln>
        </p:spPr>
      </p:pic>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zh-CN" altLang="en-US"/>
              <a:t>单击此处编辑母版标题样式</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zh-CN" altLang="en-US"/>
              <a:t>单击此处编辑母版副标题样式</a:t>
            </a:r>
            <a:endParaRPr lang="en-US" dirty="0"/>
          </a:p>
        </p:txBody>
      </p:sp>
      <p:sp>
        <p:nvSpPr>
          <p:cNvPr id="7" name="Text Placeholder 6"/>
          <p:cNvSpPr>
            <a:spLocks noGrp="1"/>
          </p:cNvSpPr>
          <p:nvPr>
            <p:ph type="body" sz="quarter" idx="10"/>
          </p:nvPr>
        </p:nvSpPr>
        <p:spPr>
          <a:xfrm>
            <a:off x="722049" y="2355850"/>
            <a:ext cx="7690114" cy="1384994"/>
          </a:xfrm>
        </p:spPr>
        <p:txBody>
          <a:bodyPr>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lang="en-US" sz="12000" b="1" kern="1200" spc="-770" dirty="0" smtClean="0">
                <a:ln w="11430">
                  <a:solidFill>
                    <a:schemeClr val="bg2">
                      <a:lumMod val="50000"/>
                      <a:lumOff val="50000"/>
                    </a:schemeClr>
                  </a:solidFill>
                </a:ln>
                <a:gradFill>
                  <a:gsLst>
                    <a:gs pos="0">
                      <a:schemeClr val="accent2">
                        <a:lumMod val="20000"/>
                        <a:lumOff val="80000"/>
                      </a:schemeClr>
                    </a:gs>
                    <a:gs pos="37000">
                      <a:schemeClr val="tx1"/>
                    </a:gs>
                    <a:gs pos="85000">
                      <a:srgbClr val="2D8499"/>
                    </a:gs>
                  </a:gsLst>
                  <a:lin ang="5400000"/>
                </a:gradFill>
                <a:effectLst>
                  <a:outerShdw blurRad="50800" dist="39000" dir="5460000" algn="tl">
                    <a:srgbClr val="000000">
                      <a:alpha val="38000"/>
                    </a:srgbClr>
                  </a:outerShdw>
                </a:effectLst>
                <a:latin typeface="+mn-lt"/>
                <a:ea typeface="+mn-ea"/>
                <a:cs typeface="+mn-cs"/>
              </a:defRPr>
            </a:lvl1pPr>
          </a:lstStyle>
          <a:p>
            <a:pPr lvl="0"/>
            <a:r>
              <a:rPr lang="zh-CN" altLang="en-US" dirty="0"/>
              <a:t>单击此处编辑母版文本样式</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6B1F2A14-1EAC-4308-BE0B-BD727F05795E}" type="datetime1">
              <a:rPr lang="zh-CN" altLang="en-US"/>
              <a:pPr>
                <a:defRPr/>
              </a:pPr>
              <a:t>2023/3/27</a:t>
            </a:fld>
            <a:endParaRPr lang="zh-CN" altLang="en-US"/>
          </a:p>
        </p:txBody>
      </p:sp>
      <p:sp>
        <p:nvSpPr>
          <p:cNvPr id="3" name="灯片编号占位符 5"/>
          <p:cNvSpPr>
            <a:spLocks noGrp="1"/>
          </p:cNvSpPr>
          <p:nvPr>
            <p:ph type="sldNum" sz="quarter" idx="11"/>
          </p:nvPr>
        </p:nvSpPr>
        <p:spPr/>
        <p:txBody>
          <a:bodyPr/>
          <a:lstStyle>
            <a:lvl1pPr>
              <a:defRPr/>
            </a:lvl1pPr>
          </a:lstStyle>
          <a:p>
            <a:pPr>
              <a:defRPr/>
            </a:pPr>
            <a:fld id="{943A73CE-E232-43C5-A3BA-0369C69920BD}" type="slidenum">
              <a:rPr lang="zh-CN" altLang="en-US"/>
              <a:pPr>
                <a:defRPr/>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381000" y="230188"/>
            <a:ext cx="8382000" cy="665162"/>
          </a:xfrm>
        </p:spPr>
        <p:txBody>
          <a:bodyPr/>
          <a:lstStyle/>
          <a:p>
            <a:r>
              <a:rPr lang="zh-CN" altLang="en-US"/>
              <a:t>单击此处编辑母版标题样式</a:t>
            </a:r>
          </a:p>
        </p:txBody>
      </p:sp>
      <p:sp>
        <p:nvSpPr>
          <p:cNvPr id="3" name="内容占位符 2"/>
          <p:cNvSpPr>
            <a:spLocks noGrp="1"/>
          </p:cNvSpPr>
          <p:nvPr>
            <p:ph idx="1"/>
          </p:nvPr>
        </p:nvSpPr>
        <p:spPr>
          <a:xfrm>
            <a:off x="381000" y="1412875"/>
            <a:ext cx="8382000" cy="21351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49D905B0-FFA3-4D53-88FC-3FEDD740C104}" type="datetime1">
              <a:rPr lang="zh-CN" altLang="en-US"/>
              <a:pPr>
                <a:defRPr/>
              </a:pPr>
              <a:t>2023/3/27</a:t>
            </a:fld>
            <a:endParaRPr lang="zh-CN" altLang="en-US"/>
          </a:p>
        </p:txBody>
      </p:sp>
      <p:sp>
        <p:nvSpPr>
          <p:cNvPr id="5" name="灯片编号占位符 5"/>
          <p:cNvSpPr>
            <a:spLocks noGrp="1"/>
          </p:cNvSpPr>
          <p:nvPr>
            <p:ph type="sldNum" sz="quarter" idx="11"/>
          </p:nvPr>
        </p:nvSpPr>
        <p:spPr/>
        <p:txBody>
          <a:bodyPr/>
          <a:lstStyle>
            <a:lvl1pPr>
              <a:defRPr/>
            </a:lvl1pPr>
          </a:lstStyle>
          <a:p>
            <a:pPr>
              <a:defRPr/>
            </a:pPr>
            <a:fld id="{E8B2188A-5883-4A14-88ED-F25857CBFD46}" type="slidenum">
              <a:rPr lang="zh-CN" altLang="en-US"/>
              <a:pPr>
                <a:defRPr/>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46B9A8C3-2461-4A27-BDC1-5C852AA673D9}" type="datetime1">
              <a:rPr lang="zh-CN" altLang="en-US"/>
              <a:pPr>
                <a:defRPr/>
              </a:pPr>
              <a:t>2023/3/27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4784DDD-25CE-4C4F-B95E-1A1399E736E5}" type="slidenum">
              <a:rPr lang="zh-CN" altLang="en-US"/>
              <a:pPr>
                <a:defRPr/>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DDC187A8-4EB8-477A-A5EF-1E15459E2996}" type="datetime1">
              <a:rPr lang="zh-CN" altLang="en-US"/>
              <a:pPr>
                <a:defRPr/>
              </a:pPr>
              <a:t>2023/3/27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1BB5EB6-42B7-4478-A04E-EDD5E17DE59E}" type="slidenum">
              <a:rPr lang="zh-CN" altLang="en-US"/>
              <a:pPr>
                <a:defRPr/>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12D03334-E97F-464E-A856-527C8973BA8D}" type="datetime1">
              <a:rPr lang="zh-CN" altLang="en-US"/>
              <a:pPr>
                <a:defRPr/>
              </a:pPr>
              <a:t>2023/3/27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A01A134-7B11-44B9-8452-16C3AA93A5C5}" type="slidenum">
              <a:rPr lang="zh-CN" altLang="en-US"/>
              <a:pPr>
                <a:defRPr/>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8F5F1341-2AD4-4054-B504-1F2B150B09F3}" type="datetime1">
              <a:rPr lang="zh-CN" altLang="en-US"/>
              <a:pPr>
                <a:defRPr/>
              </a:pPr>
              <a:t>2023/3/27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A3E05E3-81B7-4CBE-804C-DA1F17FAF76D}" type="slidenum">
              <a:rPr lang="zh-CN" altLang="en-US"/>
              <a:pPr>
                <a:defRPr/>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198DE6AC-61D4-4AB6-BDA1-4D7C9EDE2839}" type="datetime1">
              <a:rPr lang="zh-CN" altLang="en-US"/>
              <a:pPr>
                <a:defRPr/>
              </a:pPr>
              <a:t>2023/3/27</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929979E7-A0C7-4D12-85D9-C402175E3110}"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spTree>
      <p:nvGrpSpPr>
        <p:cNvPr id="1" name=""/>
        <p:cNvGrpSpPr/>
        <p:nvPr/>
      </p:nvGrpSpPr>
      <p:grpSpPr>
        <a:xfrm>
          <a:off x="0" y="0"/>
          <a:ext cx="0" cy="0"/>
          <a:chOff x="0" y="0"/>
          <a:chExt cx="0" cy="0"/>
        </a:xfrm>
      </p:grpSpPr>
      <p:pic>
        <p:nvPicPr>
          <p:cNvPr id="5" name="Picture 4" descr="1-01055_Template_Bar.png"/>
          <p:cNvPicPr>
            <a:picLocks noChangeAspect="1"/>
          </p:cNvPicPr>
          <p:nvPr userDrawn="1"/>
        </p:nvPicPr>
        <p:blipFill>
          <a:blip r:embed="rId2" cstate="print"/>
          <a:srcRect/>
          <a:stretch>
            <a:fillRect/>
          </a:stretch>
        </p:blipFill>
        <p:spPr bwMode="auto">
          <a:xfrm>
            <a:off x="-955675" y="1905000"/>
            <a:ext cx="10099675" cy="2281238"/>
          </a:xfrm>
          <a:prstGeom prst="rect">
            <a:avLst/>
          </a:prstGeom>
          <a:noFill/>
          <a:ln w="9525">
            <a:noFill/>
            <a:miter lim="800000"/>
            <a:headEnd/>
            <a:tailEnd/>
          </a:ln>
        </p:spPr>
      </p:pic>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zh-CN" altLang="en-US"/>
              <a:t>单击此处编辑母版标题样式</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zh-CN" altLang="en-US"/>
              <a:t>单击此处编辑母版副标题样式</a:t>
            </a:r>
            <a:endParaRPr lang="en-US" dirty="0"/>
          </a:p>
        </p:txBody>
      </p:sp>
      <p:sp>
        <p:nvSpPr>
          <p:cNvPr id="7" name="Text Placeholder 6"/>
          <p:cNvSpPr>
            <a:spLocks noGrp="1"/>
          </p:cNvSpPr>
          <p:nvPr>
            <p:ph type="body" sz="quarter" idx="10"/>
          </p:nvPr>
        </p:nvSpPr>
        <p:spPr>
          <a:xfrm>
            <a:off x="722049" y="2355850"/>
            <a:ext cx="7690114" cy="1384994"/>
          </a:xfrm>
        </p:spPr>
        <p:txBody>
          <a:bodyPr>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lang="en-US" sz="12000" b="1" kern="1200" spc="-770" dirty="0" smtClean="0">
                <a:ln w="11430">
                  <a:solidFill>
                    <a:schemeClr val="bg2">
                      <a:lumMod val="50000"/>
                      <a:lumOff val="50000"/>
                    </a:schemeClr>
                  </a:solidFill>
                </a:ln>
                <a:gradFill>
                  <a:gsLst>
                    <a:gs pos="0">
                      <a:schemeClr val="accent2">
                        <a:lumMod val="20000"/>
                        <a:lumOff val="80000"/>
                      </a:schemeClr>
                    </a:gs>
                    <a:gs pos="37000">
                      <a:schemeClr val="tx1"/>
                    </a:gs>
                    <a:gs pos="85000">
                      <a:srgbClr val="2D8499"/>
                    </a:gs>
                  </a:gsLst>
                  <a:lin ang="5400000"/>
                </a:gradFill>
                <a:effectLst>
                  <a:outerShdw blurRad="50800" dist="39000" dir="5460000" algn="tl">
                    <a:srgbClr val="000000">
                      <a:alpha val="38000"/>
                    </a:srgbClr>
                  </a:outerShdw>
                </a:effectLst>
                <a:latin typeface="+mn-lt"/>
                <a:ea typeface="+mn-ea"/>
                <a:cs typeface="+mn-cs"/>
              </a:defRPr>
            </a:lvl1pPr>
          </a:lstStyle>
          <a:p>
            <a:pPr lvl="0"/>
            <a:r>
              <a:rPr lang="zh-CN" altLang="en-US" dirty="0"/>
              <a:t>单击此处编辑母版文本样式</a:t>
            </a:r>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96ECD34A-EA7B-4342-8E02-660490A24A3F}" type="datetime1">
              <a:rPr lang="zh-CN" altLang="en-US"/>
              <a:pPr>
                <a:defRPr/>
              </a:pPr>
              <a:t>2023/3/27</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614284D7-51ED-4FA2-92C4-3A2DC943CDD4}" type="slidenum">
              <a:rPr lang="zh-CN" altLang="en-US"/>
              <a:pPr>
                <a:defRPr/>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7947230D-94A7-4CE2-9026-0BBC4723FCCD}" type="datetime1">
              <a:rPr lang="zh-CN" altLang="en-US"/>
              <a:pPr>
                <a:defRPr/>
              </a:pPr>
              <a:t>2023/3/27</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7928172D-3BE9-4F5C-BCE4-6F5300A25994}" type="slidenum">
              <a:rPr lang="zh-CN" altLang="en-US"/>
              <a:pPr>
                <a:defRPr/>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26692EA7-1346-4160-8827-F30DA0EC069F}" type="datetime1">
              <a:rPr lang="zh-CN" altLang="en-US"/>
              <a:pPr>
                <a:defRPr/>
              </a:pPr>
              <a:t>2023/3/27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DC19C89-0AFF-4E1B-BE60-BE123EC96A6D}" type="slidenum">
              <a:rPr lang="zh-CN" altLang="en-US"/>
              <a:pPr>
                <a:defRPr/>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066FC6B-565C-4984-959E-C17B6946971A}" type="datetime1">
              <a:rPr lang="zh-CN" altLang="en-US"/>
              <a:pPr>
                <a:defRPr/>
              </a:pPr>
              <a:t>2023/3/27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DA57365-E158-4F9D-B01B-CB6F35ED8606}" type="slidenum">
              <a:rPr lang="zh-CN" altLang="en-US"/>
              <a:pPr>
                <a:defRPr/>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6C573CAB-355F-4DD5-A755-C599A0370B3E}" type="datetime1">
              <a:rPr lang="zh-CN" altLang="en-US"/>
              <a:pPr>
                <a:defRPr/>
              </a:pPr>
              <a:t>2023/3/27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65799798-7D7E-4684-80B7-34B412085FEC}" type="slidenum">
              <a:rPr lang="zh-CN" altLang="en-US"/>
              <a:pPr>
                <a:defRPr/>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0A5EAD5F-AC0D-444D-A03A-4F4C8C4A110B}" type="datetime1">
              <a:rPr lang="zh-CN" altLang="en-US"/>
              <a:pPr>
                <a:defRPr/>
              </a:pPr>
              <a:t>2023/3/27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F15A29F-4D57-46BB-BAD0-57AE38E9B0EA}" type="slidenum">
              <a:rPr lang="zh-CN" altLang="en-US"/>
              <a:pPr>
                <a:defRPr/>
              </a:pPr>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722313" y="1905000"/>
            <a:ext cx="8040688" cy="193899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日期占位符 3"/>
          <p:cNvSpPr>
            <a:spLocks noGrp="1"/>
          </p:cNvSpPr>
          <p:nvPr>
            <p:ph type="dt" sz="half" idx="11"/>
          </p:nvPr>
        </p:nvSpPr>
        <p:spPr/>
        <p:txBody>
          <a:bodyPr/>
          <a:lstStyle>
            <a:lvl1pPr>
              <a:defRPr/>
            </a:lvl1pPr>
          </a:lstStyle>
          <a:p>
            <a:pPr>
              <a:defRPr/>
            </a:pPr>
            <a:fld id="{A54D3615-D72A-49C4-8AFF-D7A5FE64C79A}" type="datetime1">
              <a:rPr lang="zh-CN" altLang="en-US"/>
              <a:pPr>
                <a:defRPr/>
              </a:pPr>
              <a:t>2023/3/27</a:t>
            </a:fld>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A75D8C4E-766D-43B8-B620-B0061AB4007C}" type="slidenum">
              <a:rPr lang="zh-CN" altLang="en-US"/>
              <a:pPr>
                <a:defRPr/>
              </a:pPr>
              <a:t>‹#›</a:t>
            </a:fld>
            <a:endParaRPr lang="zh-CN" altLang="en-US"/>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Content Placeholder 2"/>
          <p:cNvSpPr>
            <a:spLocks noGrp="1"/>
          </p:cNvSpPr>
          <p:nvPr>
            <p:ph idx="1"/>
          </p:nvPr>
        </p:nvSpPr>
        <p:spPr>
          <a:xfrm>
            <a:off x="381000" y="1412875"/>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3.xml"/><Relationship Id="rId1" Type="http://schemas.openxmlformats.org/officeDocument/2006/relationships/slideLayout" Target="../slideLayouts/slideLayout26.xml"/><Relationship Id="rId4"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6" cstate="print"/>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5162"/>
          </a:xfrm>
          <a:prstGeom prst="rect">
            <a:avLst/>
          </a:prstGeom>
        </p:spPr>
        <p:txBody>
          <a:bodyPr vert="horz" wrap="square" lIns="0" tIns="0" rIns="0" bIns="0" rtlCol="0" anchor="t">
            <a:spAutoFit/>
          </a:bodyPr>
          <a:lstStyle/>
          <a:p>
            <a:pPr lvl="0"/>
            <a:r>
              <a:rPr lang="zh-CN" altLang="en-US"/>
              <a:t>单击此处编辑母版标题样式</a:t>
            </a:r>
            <a:endParaRPr lang="en-US" dirty="0"/>
          </a:p>
        </p:txBody>
      </p:sp>
      <p:sp>
        <p:nvSpPr>
          <p:cNvPr id="1027" name="Text Placeholder 2"/>
          <p:cNvSpPr>
            <a:spLocks noGrp="1"/>
          </p:cNvSpPr>
          <p:nvPr>
            <p:ph type="body" idx="1"/>
          </p:nvPr>
        </p:nvSpPr>
        <p:spPr bwMode="auto">
          <a:xfrm>
            <a:off x="381000" y="1412875"/>
            <a:ext cx="8382000" cy="213518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34925" y="6519863"/>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99EAEFD1-80AB-42AE-9F7C-94A3D5B359B3}" type="datetime1">
              <a:rPr lang="zh-CN" altLang="en-US"/>
              <a:pPr>
                <a:defRPr/>
              </a:pPr>
              <a:t>2023/3/27</a:t>
            </a:fld>
            <a:endParaRPr lang="zh-CN" altLang="en-US"/>
          </a:p>
        </p:txBody>
      </p:sp>
      <p:sp>
        <p:nvSpPr>
          <p:cNvPr id="6" name="灯片编号占位符 5"/>
          <p:cNvSpPr>
            <a:spLocks noGrp="1"/>
          </p:cNvSpPr>
          <p:nvPr>
            <p:ph type="sldNum" sz="quarter" idx="4"/>
          </p:nvPr>
        </p:nvSpPr>
        <p:spPr>
          <a:xfrm>
            <a:off x="6975475" y="6519863"/>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F85AA8BA-B0D4-428C-8FE0-BC0042FAC171}" type="slidenum">
              <a:rPr lang="zh-CN" altLang="en-US"/>
              <a:pPr>
                <a:defRPr/>
              </a:pPr>
              <a:t>‹#›</a:t>
            </a:fld>
            <a:endParaRPr lang="zh-CN" altLang="en-US"/>
          </a:p>
        </p:txBody>
      </p:sp>
    </p:spTree>
  </p:cSld>
  <p:clrMap bg1="dk1" tx1="lt1" bg2="dk2" tx2="lt2" accent1="accent1" accent2="accent2" accent3="accent3" accent4="accent4" accent5="accent5" accent6="accent6" hlink="hlink" folHlink="folHlink"/>
  <p:sldLayoutIdLst>
    <p:sldLayoutId id="2147483703" r:id="rId1"/>
    <p:sldLayoutId id="2147483704" r:id="rId2"/>
    <p:sldLayoutId id="2147483690"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 id="2147483689" r:id="rId13"/>
    <p:sldLayoutId id="2147483688" r:id="rId14"/>
  </p:sldLayoutIdLst>
  <p:transition>
    <p:fade/>
  </p:transition>
  <p:hf hdr="0"/>
  <p:txStyles>
    <p:titleStyle>
      <a:lvl1pPr algn="l" defTabSz="912813" rtl="0" eaLnBrk="0" fontAlgn="base" hangingPunct="0">
        <a:lnSpc>
          <a:spcPct val="90000"/>
        </a:lnSpc>
        <a:spcBef>
          <a:spcPct val="0"/>
        </a:spcBef>
        <a:spcAft>
          <a:spcPct val="0"/>
        </a:spcAft>
        <a:defRPr lang="en-US" sz="4800" kern="1200" spc="-150" dirty="0">
          <a:ln w="3175">
            <a:solidFill>
              <a:schemeClr val="bg2">
                <a:lumMod val="75000"/>
                <a:lumOff val="25000"/>
                <a:alpha val="75000"/>
              </a:schemeClr>
            </a:solidFill>
          </a:ln>
          <a:gradFill flip="none" rotWithShape="1">
            <a:gsLst>
              <a:gs pos="0">
                <a:schemeClr val="tx1"/>
              </a:gs>
              <a:gs pos="61000">
                <a:schemeClr val="accent2">
                  <a:lumMod val="20000"/>
                  <a:lumOff val="80000"/>
                </a:schemeClr>
              </a:gs>
              <a:gs pos="86000">
                <a:schemeClr val="tx1"/>
              </a:gs>
            </a:gsLst>
            <a:lin ang="5400000" scaled="0"/>
            <a:tileRect/>
          </a:gradFill>
          <a:effectLst>
            <a:outerShdw blurRad="114300" dir="2700000" algn="tl" rotWithShape="0">
              <a:prstClr val="black">
                <a:alpha val="51000"/>
              </a:prstClr>
            </a:outerShdw>
          </a:effectLst>
          <a:latin typeface="Tahoma" pitchFamily="34" charset="0"/>
          <a:ea typeface="+mn-ea"/>
          <a:cs typeface="Tahoma" pitchFamily="34" charset="0"/>
        </a:defRPr>
      </a:lvl1pPr>
      <a:lvl2pPr algn="l" defTabSz="912813" rtl="0" eaLnBrk="0" fontAlgn="base" hangingPunct="0">
        <a:lnSpc>
          <a:spcPct val="90000"/>
        </a:lnSpc>
        <a:spcBef>
          <a:spcPct val="0"/>
        </a:spcBef>
        <a:spcAft>
          <a:spcPct val="0"/>
        </a:spcAft>
        <a:defRPr sz="4800">
          <a:solidFill>
            <a:schemeClr val="tx1"/>
          </a:solidFill>
          <a:latin typeface="Tahoma" pitchFamily="34" charset="0"/>
          <a:cs typeface="Tahoma" pitchFamily="34" charset="0"/>
        </a:defRPr>
      </a:lvl2pPr>
      <a:lvl3pPr algn="l" defTabSz="912813" rtl="0" eaLnBrk="0" fontAlgn="base" hangingPunct="0">
        <a:lnSpc>
          <a:spcPct val="90000"/>
        </a:lnSpc>
        <a:spcBef>
          <a:spcPct val="0"/>
        </a:spcBef>
        <a:spcAft>
          <a:spcPct val="0"/>
        </a:spcAft>
        <a:defRPr sz="4800">
          <a:solidFill>
            <a:schemeClr val="tx1"/>
          </a:solidFill>
          <a:latin typeface="Tahoma" pitchFamily="34" charset="0"/>
          <a:cs typeface="Tahoma" pitchFamily="34" charset="0"/>
        </a:defRPr>
      </a:lvl3pPr>
      <a:lvl4pPr algn="l" defTabSz="912813" rtl="0" eaLnBrk="0" fontAlgn="base" hangingPunct="0">
        <a:lnSpc>
          <a:spcPct val="90000"/>
        </a:lnSpc>
        <a:spcBef>
          <a:spcPct val="0"/>
        </a:spcBef>
        <a:spcAft>
          <a:spcPct val="0"/>
        </a:spcAft>
        <a:defRPr sz="4800">
          <a:solidFill>
            <a:schemeClr val="tx1"/>
          </a:solidFill>
          <a:latin typeface="Tahoma" pitchFamily="34" charset="0"/>
          <a:cs typeface="Tahoma" pitchFamily="34" charset="0"/>
        </a:defRPr>
      </a:lvl4pPr>
      <a:lvl5pPr algn="l" defTabSz="912813" rtl="0" eaLnBrk="0" fontAlgn="base" hangingPunct="0">
        <a:lnSpc>
          <a:spcPct val="90000"/>
        </a:lnSpc>
        <a:spcBef>
          <a:spcPct val="0"/>
        </a:spcBef>
        <a:spcAft>
          <a:spcPct val="0"/>
        </a:spcAft>
        <a:defRPr sz="4800">
          <a:solidFill>
            <a:schemeClr val="tx1"/>
          </a:solidFill>
          <a:latin typeface="Tahoma" pitchFamily="34" charset="0"/>
          <a:cs typeface="Tahoma" pitchFamily="34" charset="0"/>
        </a:defRPr>
      </a:lvl5pPr>
      <a:lvl6pPr marL="457200" algn="l" defTabSz="912813" rtl="0" fontAlgn="base">
        <a:lnSpc>
          <a:spcPct val="90000"/>
        </a:lnSpc>
        <a:spcBef>
          <a:spcPct val="0"/>
        </a:spcBef>
        <a:spcAft>
          <a:spcPct val="0"/>
        </a:spcAft>
        <a:defRPr sz="4800">
          <a:solidFill>
            <a:schemeClr val="tx1"/>
          </a:solidFill>
          <a:latin typeface="Tahoma" pitchFamily="34" charset="0"/>
          <a:cs typeface="Tahoma" pitchFamily="34" charset="0"/>
        </a:defRPr>
      </a:lvl6pPr>
      <a:lvl7pPr marL="914400" algn="l" defTabSz="912813" rtl="0" fontAlgn="base">
        <a:lnSpc>
          <a:spcPct val="90000"/>
        </a:lnSpc>
        <a:spcBef>
          <a:spcPct val="0"/>
        </a:spcBef>
        <a:spcAft>
          <a:spcPct val="0"/>
        </a:spcAft>
        <a:defRPr sz="4800">
          <a:solidFill>
            <a:schemeClr val="tx1"/>
          </a:solidFill>
          <a:latin typeface="Tahoma" pitchFamily="34" charset="0"/>
          <a:cs typeface="Tahoma" pitchFamily="34" charset="0"/>
        </a:defRPr>
      </a:lvl7pPr>
      <a:lvl8pPr marL="1371600" algn="l" defTabSz="912813" rtl="0" fontAlgn="base">
        <a:lnSpc>
          <a:spcPct val="90000"/>
        </a:lnSpc>
        <a:spcBef>
          <a:spcPct val="0"/>
        </a:spcBef>
        <a:spcAft>
          <a:spcPct val="0"/>
        </a:spcAft>
        <a:defRPr sz="4800">
          <a:solidFill>
            <a:schemeClr val="tx1"/>
          </a:solidFill>
          <a:latin typeface="Tahoma" pitchFamily="34" charset="0"/>
          <a:cs typeface="Tahoma" pitchFamily="34" charset="0"/>
        </a:defRPr>
      </a:lvl8pPr>
      <a:lvl9pPr marL="1828800" algn="l" defTabSz="912813" rtl="0" fontAlgn="base">
        <a:lnSpc>
          <a:spcPct val="90000"/>
        </a:lnSpc>
        <a:spcBef>
          <a:spcPct val="0"/>
        </a:spcBef>
        <a:spcAft>
          <a:spcPct val="0"/>
        </a:spcAft>
        <a:defRPr sz="4800">
          <a:solidFill>
            <a:schemeClr val="tx1"/>
          </a:solidFill>
          <a:latin typeface="Tahoma" pitchFamily="34" charset="0"/>
          <a:cs typeface="Tahoma" pitchFamily="34" charset="0"/>
        </a:defRPr>
      </a:lvl9pPr>
    </p:titleStyle>
    <p:bodyStyle>
      <a:lvl1pPr marL="396875" indent="-396875" algn="l" defTabSz="912813" rtl="0" eaLnBrk="0" fontAlgn="base" hangingPunct="0">
        <a:lnSpc>
          <a:spcPct val="90000"/>
        </a:lnSpc>
        <a:spcBef>
          <a:spcPct val="20000"/>
        </a:spcBef>
        <a:spcAft>
          <a:spcPct val="0"/>
        </a:spcAft>
        <a:buBlip>
          <a:blip r:embed="rId17"/>
        </a:buBlip>
        <a:defRPr sz="3200" kern="1200">
          <a:solidFill>
            <a:schemeClr val="tx1"/>
          </a:solidFill>
          <a:latin typeface="Tahoma" pitchFamily="34" charset="0"/>
          <a:ea typeface="+mn-ea"/>
          <a:cs typeface="Tahoma" pitchFamily="34" charset="0"/>
        </a:defRPr>
      </a:lvl1pPr>
      <a:lvl2pPr marL="914400" indent="-396875" algn="l" defTabSz="912813" rtl="0" eaLnBrk="0" fontAlgn="base" hangingPunct="0">
        <a:lnSpc>
          <a:spcPct val="90000"/>
        </a:lnSpc>
        <a:spcBef>
          <a:spcPct val="20000"/>
        </a:spcBef>
        <a:spcAft>
          <a:spcPct val="0"/>
        </a:spcAft>
        <a:buBlip>
          <a:blip r:embed="rId18"/>
        </a:buBlip>
        <a:defRPr sz="2800" kern="1200">
          <a:solidFill>
            <a:schemeClr val="tx1"/>
          </a:solidFill>
          <a:latin typeface="Tahoma" pitchFamily="34" charset="0"/>
          <a:ea typeface="+mn-ea"/>
          <a:cs typeface="Tahoma" pitchFamily="34" charset="0"/>
        </a:defRPr>
      </a:lvl2pPr>
      <a:lvl3pPr marL="1258888" indent="-344488" algn="l" defTabSz="912813" rtl="0" eaLnBrk="0" fontAlgn="base" hangingPunct="0">
        <a:lnSpc>
          <a:spcPct val="90000"/>
        </a:lnSpc>
        <a:spcBef>
          <a:spcPct val="20000"/>
        </a:spcBef>
        <a:spcAft>
          <a:spcPct val="0"/>
        </a:spcAft>
        <a:buBlip>
          <a:blip r:embed="rId18"/>
        </a:buBlip>
        <a:defRPr sz="2400" kern="1200">
          <a:solidFill>
            <a:schemeClr val="tx1"/>
          </a:solidFill>
          <a:latin typeface="Tahoma" pitchFamily="34" charset="0"/>
          <a:ea typeface="+mn-ea"/>
          <a:cs typeface="Tahoma" pitchFamily="34" charset="0"/>
        </a:defRPr>
      </a:lvl3pPr>
      <a:lvl4pPr marL="1604963" indent="-346075" algn="l" defTabSz="912813" rtl="0" eaLnBrk="0" fontAlgn="base" hangingPunct="0">
        <a:lnSpc>
          <a:spcPct val="90000"/>
        </a:lnSpc>
        <a:spcBef>
          <a:spcPct val="20000"/>
        </a:spcBef>
        <a:spcAft>
          <a:spcPct val="0"/>
        </a:spcAft>
        <a:buBlip>
          <a:blip r:embed="rId18"/>
        </a:buBlip>
        <a:defRPr sz="2400" kern="1200">
          <a:solidFill>
            <a:schemeClr val="tx1"/>
          </a:solidFill>
          <a:latin typeface="Tahoma" pitchFamily="34" charset="0"/>
          <a:ea typeface="+mn-ea"/>
          <a:cs typeface="Tahoma" pitchFamily="34" charset="0"/>
        </a:defRPr>
      </a:lvl4pPr>
      <a:lvl5pPr marL="1941513" indent="-336550" algn="l" defTabSz="912813" rtl="0" eaLnBrk="0" fontAlgn="base" hangingPunct="0">
        <a:lnSpc>
          <a:spcPct val="90000"/>
        </a:lnSpc>
        <a:spcBef>
          <a:spcPct val="20000"/>
        </a:spcBef>
        <a:spcAft>
          <a:spcPct val="0"/>
        </a:spcAft>
        <a:buBlip>
          <a:blip r:embed="rId18"/>
        </a:buBlip>
        <a:defRPr sz="2400" kern="1200">
          <a:solidFill>
            <a:schemeClr val="tx1"/>
          </a:solidFill>
          <a:latin typeface="Tahoma" pitchFamily="34" charset="0"/>
          <a:ea typeface="+mn-ea"/>
          <a:cs typeface="Tahoma" pitchFamily="34"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638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638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38D3785B-A49F-4106-93C5-B133FDDC9BB3}" type="datetime1">
              <a:rPr lang="zh-CN" altLang="en-US"/>
              <a:pPr>
                <a:defRPr/>
              </a:pPr>
              <a:t>2023/3/27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5B0A4C1C-24B5-432E-ADDC-FB21BB9988A2}"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01" r:id="rId1"/>
    <p:sldLayoutId id="2147483700" r:id="rId2"/>
    <p:sldLayoutId id="2147483699" r:id="rId3"/>
    <p:sldLayoutId id="2147483698" r:id="rId4"/>
    <p:sldLayoutId id="2147483697" r:id="rId5"/>
    <p:sldLayoutId id="2147483696" r:id="rId6"/>
    <p:sldLayoutId id="2147483695" r:id="rId7"/>
    <p:sldLayoutId id="2147483694" r:id="rId8"/>
    <p:sldLayoutId id="2147483693" r:id="rId9"/>
    <p:sldLayoutId id="2147483692" r:id="rId10"/>
    <p:sldLayoutId id="2147483691" r:id="rId11"/>
  </p:sldLayoutIdLst>
  <p:hf hdr="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pic>
        <p:nvPicPr>
          <p:cNvPr id="28674" name="Picture 3" descr="white rectangle.png"/>
          <p:cNvPicPr>
            <a:picLocks noChangeAspect="1"/>
          </p:cNvPicPr>
          <p:nvPr/>
        </p:nvPicPr>
        <p:blipFill>
          <a:blip r:embed="rId4" cstate="print"/>
          <a:srcRect b="10452"/>
          <a:stretch>
            <a:fillRect/>
          </a:stretch>
        </p:blipFill>
        <p:spPr bwMode="auto">
          <a:xfrm>
            <a:off x="0" y="1300163"/>
            <a:ext cx="9144000" cy="5557837"/>
          </a:xfrm>
          <a:prstGeom prst="rect">
            <a:avLst/>
          </a:prstGeom>
          <a:noFill/>
          <a:ln w="9525">
            <a:noFill/>
            <a:miter lim="800000"/>
            <a:headEnd/>
            <a:tailEnd/>
          </a:ln>
        </p:spPr>
      </p:pic>
      <p:sp>
        <p:nvSpPr>
          <p:cNvPr id="2" name="Title Placeholder 1"/>
          <p:cNvSpPr>
            <a:spLocks noGrp="1"/>
          </p:cNvSpPr>
          <p:nvPr>
            <p:ph type="title"/>
          </p:nvPr>
        </p:nvSpPr>
        <p:spPr>
          <a:xfrm>
            <a:off x="381000" y="230188"/>
            <a:ext cx="8382000" cy="665162"/>
          </a:xfrm>
          <a:prstGeom prst="rect">
            <a:avLst/>
          </a:prstGeom>
        </p:spPr>
        <p:txBody>
          <a:bodyPr vert="horz" wrap="square" lIns="0" tIns="0" rIns="0" bIns="0" rtlCol="0" anchor="t">
            <a:spAutoFit/>
          </a:bodyPr>
          <a:lstStyle/>
          <a:p>
            <a:pPr lvl="0"/>
            <a:r>
              <a:rPr lang="en-US" dirty="0"/>
              <a:t>Click to edit Master title style</a:t>
            </a:r>
          </a:p>
        </p:txBody>
      </p:sp>
      <p:sp>
        <p:nvSpPr>
          <p:cNvPr id="28676" name="Text Placeholder 2"/>
          <p:cNvSpPr>
            <a:spLocks noGrp="1"/>
          </p:cNvSpPr>
          <p:nvPr>
            <p:ph type="body" idx="1"/>
          </p:nvPr>
        </p:nvSpPr>
        <p:spPr bwMode="auto">
          <a:xfrm>
            <a:off x="722313" y="1905000"/>
            <a:ext cx="8040687" cy="210820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Tree>
  </p:cSld>
  <p:clrMap bg1="lt1" tx1="dk1" bg2="lt2" tx2="dk2" accent1="accent1" accent2="accent2" accent3="accent3" accent4="accent4" accent5="accent5" accent6="accent6" hlink="hlink" folHlink="folHlink"/>
  <p:sldLayoutIdLst>
    <p:sldLayoutId id="2147483702" r:id="rId1"/>
  </p:sldLayoutIdLst>
  <p:transition>
    <p:fade/>
  </p:transition>
  <p:hf hdr="0"/>
  <p:txStyles>
    <p:titleStyle>
      <a:lvl1pPr algn="l" defTabSz="912813" rtl="0" eaLnBrk="0" fontAlgn="base" hangingPunct="0">
        <a:lnSpc>
          <a:spcPct val="90000"/>
        </a:lnSpc>
        <a:spcBef>
          <a:spcPct val="0"/>
        </a:spcBef>
        <a:spcAft>
          <a:spcPct val="0"/>
        </a:spcAft>
        <a:defRPr lang="en-US" sz="4800" kern="1200" spc="-150" dirty="0">
          <a:ln w="3175">
            <a:solidFill>
              <a:schemeClr val="bg2">
                <a:lumMod val="75000"/>
                <a:lumOff val="25000"/>
                <a:alpha val="75000"/>
              </a:schemeClr>
            </a:solidFill>
          </a:ln>
          <a:gradFill flip="none" rotWithShape="1">
            <a:gsLst>
              <a:gs pos="0">
                <a:schemeClr val="tx1"/>
              </a:gs>
              <a:gs pos="61000">
                <a:schemeClr val="accent2">
                  <a:lumMod val="20000"/>
                  <a:lumOff val="80000"/>
                </a:schemeClr>
              </a:gs>
              <a:gs pos="86000">
                <a:schemeClr val="tx1"/>
              </a:gs>
            </a:gsLst>
            <a:lin ang="5400000" scaled="0"/>
            <a:tileRect/>
          </a:gradFill>
          <a:effectLst>
            <a:outerShdw blurRad="114300" dir="2700000" algn="tl" rotWithShape="0">
              <a:prstClr val="black">
                <a:alpha val="51000"/>
              </a:prstClr>
            </a:outerShdw>
          </a:effectLst>
          <a:latin typeface="+mj-lt"/>
          <a:ea typeface="+mn-ea"/>
          <a:cs typeface="Arial" charset="0"/>
        </a:defRPr>
      </a:lvl1pPr>
      <a:lvl2pPr algn="l" defTabSz="912813" rtl="0" eaLnBrk="0" fontAlgn="base" hangingPunct="0">
        <a:lnSpc>
          <a:spcPct val="90000"/>
        </a:lnSpc>
        <a:spcBef>
          <a:spcPct val="0"/>
        </a:spcBef>
        <a:spcAft>
          <a:spcPct val="0"/>
        </a:spcAft>
        <a:defRPr sz="4800">
          <a:solidFill>
            <a:schemeClr val="tx1"/>
          </a:solidFill>
          <a:latin typeface="Calibri" pitchFamily="34" charset="0"/>
          <a:cs typeface="Arial" charset="0"/>
        </a:defRPr>
      </a:lvl2pPr>
      <a:lvl3pPr algn="l" defTabSz="912813" rtl="0" eaLnBrk="0" fontAlgn="base" hangingPunct="0">
        <a:lnSpc>
          <a:spcPct val="90000"/>
        </a:lnSpc>
        <a:spcBef>
          <a:spcPct val="0"/>
        </a:spcBef>
        <a:spcAft>
          <a:spcPct val="0"/>
        </a:spcAft>
        <a:defRPr sz="4800">
          <a:solidFill>
            <a:schemeClr val="tx1"/>
          </a:solidFill>
          <a:latin typeface="Calibri" pitchFamily="34" charset="0"/>
          <a:cs typeface="Arial" charset="0"/>
        </a:defRPr>
      </a:lvl3pPr>
      <a:lvl4pPr algn="l" defTabSz="912813" rtl="0" eaLnBrk="0" fontAlgn="base" hangingPunct="0">
        <a:lnSpc>
          <a:spcPct val="90000"/>
        </a:lnSpc>
        <a:spcBef>
          <a:spcPct val="0"/>
        </a:spcBef>
        <a:spcAft>
          <a:spcPct val="0"/>
        </a:spcAft>
        <a:defRPr sz="4800">
          <a:solidFill>
            <a:schemeClr val="tx1"/>
          </a:solidFill>
          <a:latin typeface="Calibri" pitchFamily="34" charset="0"/>
          <a:cs typeface="Arial" charset="0"/>
        </a:defRPr>
      </a:lvl4pPr>
      <a:lvl5pPr algn="l" defTabSz="912813" rtl="0" eaLnBrk="0" fontAlgn="base" hangingPunct="0">
        <a:lnSpc>
          <a:spcPct val="90000"/>
        </a:lnSpc>
        <a:spcBef>
          <a:spcPct val="0"/>
        </a:spcBef>
        <a:spcAft>
          <a:spcPct val="0"/>
        </a:spcAft>
        <a:defRPr sz="4800">
          <a:solidFill>
            <a:schemeClr val="tx1"/>
          </a:solidFill>
          <a:latin typeface="Calibri" pitchFamily="34" charset="0"/>
          <a:cs typeface="Arial" charset="0"/>
        </a:defRPr>
      </a:lvl5pPr>
      <a:lvl6pPr marL="457200" algn="l" defTabSz="912813" rtl="0" fontAlgn="base">
        <a:lnSpc>
          <a:spcPct val="90000"/>
        </a:lnSpc>
        <a:spcBef>
          <a:spcPct val="0"/>
        </a:spcBef>
        <a:spcAft>
          <a:spcPct val="0"/>
        </a:spcAft>
        <a:defRPr sz="4800">
          <a:solidFill>
            <a:schemeClr val="tx1"/>
          </a:solidFill>
          <a:latin typeface="Calibri" pitchFamily="34" charset="0"/>
          <a:cs typeface="Arial" charset="0"/>
        </a:defRPr>
      </a:lvl6pPr>
      <a:lvl7pPr marL="914400" algn="l" defTabSz="912813" rtl="0" fontAlgn="base">
        <a:lnSpc>
          <a:spcPct val="90000"/>
        </a:lnSpc>
        <a:spcBef>
          <a:spcPct val="0"/>
        </a:spcBef>
        <a:spcAft>
          <a:spcPct val="0"/>
        </a:spcAft>
        <a:defRPr sz="4800">
          <a:solidFill>
            <a:schemeClr val="tx1"/>
          </a:solidFill>
          <a:latin typeface="Calibri" pitchFamily="34" charset="0"/>
          <a:cs typeface="Arial" charset="0"/>
        </a:defRPr>
      </a:lvl7pPr>
      <a:lvl8pPr marL="1371600" algn="l" defTabSz="912813" rtl="0" fontAlgn="base">
        <a:lnSpc>
          <a:spcPct val="90000"/>
        </a:lnSpc>
        <a:spcBef>
          <a:spcPct val="0"/>
        </a:spcBef>
        <a:spcAft>
          <a:spcPct val="0"/>
        </a:spcAft>
        <a:defRPr sz="4800">
          <a:solidFill>
            <a:schemeClr val="tx1"/>
          </a:solidFill>
          <a:latin typeface="Calibri" pitchFamily="34" charset="0"/>
          <a:cs typeface="Arial" charset="0"/>
        </a:defRPr>
      </a:lvl8pPr>
      <a:lvl9pPr marL="1828800" algn="l" defTabSz="912813" rtl="0" fontAlgn="base">
        <a:lnSpc>
          <a:spcPct val="90000"/>
        </a:lnSpc>
        <a:spcBef>
          <a:spcPct val="0"/>
        </a:spcBef>
        <a:spcAft>
          <a:spcPct val="0"/>
        </a:spcAft>
        <a:defRPr sz="4800">
          <a:solidFill>
            <a:schemeClr val="tx1"/>
          </a:solidFill>
          <a:latin typeface="Calibri" pitchFamily="34" charset="0"/>
          <a:cs typeface="Arial" charset="0"/>
        </a:defRPr>
      </a:lvl9pPr>
    </p:titleStyle>
    <p:bodyStyle>
      <a:lvl1pPr algn="l" defTabSz="912813" rtl="0" eaLnBrk="0" fontAlgn="base" hangingPunct="0">
        <a:lnSpc>
          <a:spcPct val="90000"/>
        </a:lnSpc>
        <a:spcBef>
          <a:spcPct val="20000"/>
        </a:spcBef>
        <a:spcAft>
          <a:spcPct val="0"/>
        </a:spcAft>
        <a:buFont typeface="Arial" charset="0"/>
        <a:defRPr sz="3000" b="1" kern="1200">
          <a:solidFill>
            <a:schemeClr val="tx1"/>
          </a:solidFill>
          <a:latin typeface="Courier New" pitchFamily="49" charset="0"/>
          <a:ea typeface="+mn-ea"/>
          <a:cs typeface="Courier New" pitchFamily="49" charset="0"/>
        </a:defRPr>
      </a:lvl1pPr>
      <a:lvl2pPr marL="384175" indent="-6350" algn="l" defTabSz="912813" rtl="0" eaLnBrk="0" fontAlgn="base" hangingPunct="0">
        <a:lnSpc>
          <a:spcPct val="90000"/>
        </a:lnSpc>
        <a:spcBef>
          <a:spcPct val="20000"/>
        </a:spcBef>
        <a:spcAft>
          <a:spcPct val="0"/>
        </a:spcAft>
        <a:buFont typeface="Arial" charset="0"/>
        <a:defRPr sz="2800" b="1" kern="1200">
          <a:solidFill>
            <a:schemeClr val="tx1"/>
          </a:solidFill>
          <a:latin typeface="Courier New" pitchFamily="49" charset="0"/>
          <a:ea typeface="+mn-ea"/>
          <a:cs typeface="Courier New" pitchFamily="49" charset="0"/>
        </a:defRPr>
      </a:lvl2pPr>
      <a:lvl3pPr marL="760413" indent="-6350" algn="l" defTabSz="912813" rtl="0" eaLnBrk="0" fontAlgn="base" hangingPunct="0">
        <a:lnSpc>
          <a:spcPct val="90000"/>
        </a:lnSpc>
        <a:spcBef>
          <a:spcPct val="20000"/>
        </a:spcBef>
        <a:spcAft>
          <a:spcPct val="0"/>
        </a:spcAft>
        <a:buFont typeface="Arial" charset="0"/>
        <a:defRPr sz="2400" b="1" kern="1200">
          <a:solidFill>
            <a:schemeClr val="tx1"/>
          </a:solidFill>
          <a:latin typeface="Courier New" pitchFamily="49" charset="0"/>
          <a:ea typeface="+mn-ea"/>
          <a:cs typeface="Courier New" pitchFamily="49" charset="0"/>
        </a:defRPr>
      </a:lvl3pPr>
      <a:lvl4pPr marL="1093788" indent="6350" algn="l" defTabSz="912813" rtl="0" eaLnBrk="0" fontAlgn="base" hangingPunct="0">
        <a:lnSpc>
          <a:spcPct val="90000"/>
        </a:lnSpc>
        <a:spcBef>
          <a:spcPct val="20000"/>
        </a:spcBef>
        <a:spcAft>
          <a:spcPct val="0"/>
        </a:spcAft>
        <a:buFont typeface="Arial" charset="0"/>
        <a:defRPr sz="2400" b="1" kern="1200">
          <a:solidFill>
            <a:schemeClr val="tx1"/>
          </a:solidFill>
          <a:latin typeface="Courier New" pitchFamily="49" charset="0"/>
          <a:ea typeface="+mn-ea"/>
          <a:cs typeface="Courier New" pitchFamily="49" charset="0"/>
        </a:defRPr>
      </a:lvl4pPr>
      <a:lvl5pPr marL="1425575" algn="l" defTabSz="912813" rtl="0" eaLnBrk="0" fontAlgn="base" hangingPunct="0">
        <a:lnSpc>
          <a:spcPct val="90000"/>
        </a:lnSpc>
        <a:spcBef>
          <a:spcPct val="20000"/>
        </a:spcBef>
        <a:spcAft>
          <a:spcPct val="0"/>
        </a:spcAft>
        <a:buFont typeface="Arial" charset="0"/>
        <a:defRPr sz="2400" b="1" kern="1200">
          <a:solidFill>
            <a:schemeClr val="tx1"/>
          </a:solidFill>
          <a:latin typeface="Courier New"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Text Box 4"/>
          <p:cNvSpPr txBox="1">
            <a:spLocks noChangeArrowheads="1"/>
          </p:cNvSpPr>
          <p:nvPr/>
        </p:nvSpPr>
        <p:spPr bwMode="auto">
          <a:xfrm>
            <a:off x="395536" y="548680"/>
            <a:ext cx="8208714" cy="5755422"/>
          </a:xfrm>
          <a:prstGeom prst="rect">
            <a:avLst/>
          </a:prstGeom>
          <a:noFill/>
          <a:ln w="9525">
            <a:noFill/>
            <a:miter lim="800000"/>
            <a:headEnd/>
            <a:tailEnd/>
          </a:ln>
          <a:effectLst/>
        </p:spPr>
        <p:txBody>
          <a:bodyPr wrap="square">
            <a:spAutoFit/>
          </a:bodyPr>
          <a:lstStyle/>
          <a:p>
            <a:pPr algn="ctr">
              <a:spcBef>
                <a:spcPct val="50000"/>
              </a:spcBef>
            </a:pPr>
            <a:r>
              <a:rPr lang="zh-CN" altLang="en-US" sz="3200" b="1" dirty="0">
                <a:solidFill>
                  <a:srgbClr val="DDDDDD"/>
                </a:solidFill>
                <a:latin typeface="微软雅黑" pitchFamily="34" charset="-122"/>
                <a:ea typeface="微软雅黑" pitchFamily="34" charset="-122"/>
              </a:rPr>
              <a:t>作业要求</a:t>
            </a:r>
            <a:endParaRPr lang="en-US" altLang="zh-CN" sz="3200" b="1" dirty="0">
              <a:solidFill>
                <a:srgbClr val="DDDDDD"/>
              </a:solidFill>
              <a:latin typeface="微软雅黑" pitchFamily="34" charset="-122"/>
              <a:ea typeface="微软雅黑" pitchFamily="34" charset="-122"/>
            </a:endParaRPr>
          </a:p>
          <a:p>
            <a:pPr algn="just">
              <a:spcBef>
                <a:spcPct val="50000"/>
              </a:spcBef>
            </a:pPr>
            <a:r>
              <a:rPr lang="zh-CN" altLang="en-US" sz="2400" b="1" dirty="0">
                <a:solidFill>
                  <a:srgbClr val="DDDDDD"/>
                </a:solidFill>
                <a:latin typeface="微软雅黑" pitchFamily="34" charset="-122"/>
                <a:ea typeface="微软雅黑" pitchFamily="34" charset="-122"/>
              </a:rPr>
              <a:t>一、</a:t>
            </a:r>
            <a:r>
              <a:rPr lang="zh-CN" altLang="en-US" sz="2400" b="1" dirty="0">
                <a:solidFill>
                  <a:srgbClr val="FF0000"/>
                </a:solidFill>
                <a:latin typeface="微软雅黑" pitchFamily="34" charset="-122"/>
                <a:ea typeface="微软雅黑" pitchFamily="34" charset="-122"/>
              </a:rPr>
              <a:t>总体要求</a:t>
            </a:r>
            <a:r>
              <a:rPr lang="zh-CN" altLang="en-US" sz="2400" b="1" dirty="0">
                <a:solidFill>
                  <a:srgbClr val="DDDDDD"/>
                </a:solidFill>
                <a:latin typeface="微软雅黑" pitchFamily="34" charset="-122"/>
                <a:ea typeface="微软雅黑" pitchFamily="34" charset="-122"/>
              </a:rPr>
              <a:t>：</a:t>
            </a:r>
            <a:endParaRPr lang="en-US" altLang="zh-CN" sz="2400" b="1" dirty="0">
              <a:solidFill>
                <a:srgbClr val="DDDDDD"/>
              </a:solidFill>
              <a:latin typeface="微软雅黑" pitchFamily="34" charset="-122"/>
              <a:ea typeface="微软雅黑" pitchFamily="34" charset="-122"/>
            </a:endParaRPr>
          </a:p>
          <a:p>
            <a:pPr algn="just">
              <a:spcBef>
                <a:spcPct val="50000"/>
              </a:spcBef>
            </a:pPr>
            <a:r>
              <a:rPr lang="en-US" altLang="zh-CN" sz="2400" b="1" dirty="0">
                <a:latin typeface="微软雅黑" pitchFamily="34" charset="-122"/>
                <a:ea typeface="微软雅黑" pitchFamily="34" charset="-122"/>
              </a:rPr>
              <a:t>1</a:t>
            </a:r>
            <a:r>
              <a:rPr lang="zh-CN" altLang="en-US" sz="2400" b="1" dirty="0">
                <a:latin typeface="微软雅黑" pitchFamily="34" charset="-122"/>
                <a:ea typeface="微软雅黑" pitchFamily="34" charset="-122"/>
              </a:rPr>
              <a:t>）根据</a:t>
            </a:r>
            <a:r>
              <a:rPr lang="en-US" altLang="zh-CN" sz="2400" b="1" dirty="0">
                <a:latin typeface="微软雅黑" pitchFamily="34" charset="-122"/>
                <a:ea typeface="微软雅黑" pitchFamily="34" charset="-122"/>
              </a:rPr>
              <a:t>2</a:t>
            </a:r>
            <a:r>
              <a:rPr lang="zh-CN" altLang="en-US" sz="2400" b="1" dirty="0">
                <a:latin typeface="微软雅黑" pitchFamily="34" charset="-122"/>
                <a:ea typeface="微软雅黑" pitchFamily="34" charset="-122"/>
              </a:rPr>
              <a:t>次讲座有关理论及分析方法，选择相关语料进行分析论述，完成</a:t>
            </a:r>
            <a:r>
              <a:rPr lang="en-US" altLang="zh-CN" sz="2400" b="1" dirty="0">
                <a:latin typeface="微软雅黑" pitchFamily="34" charset="-122"/>
                <a:ea typeface="微软雅黑" pitchFamily="34" charset="-122"/>
              </a:rPr>
              <a:t>1</a:t>
            </a:r>
            <a:r>
              <a:rPr lang="zh-CN" altLang="en-US" sz="2400" b="1" dirty="0">
                <a:latin typeface="微软雅黑" pitchFamily="34" charset="-122"/>
                <a:ea typeface="微软雅黑" pitchFamily="34" charset="-122"/>
              </a:rPr>
              <a:t>篇论文作业。</a:t>
            </a:r>
            <a:endParaRPr lang="en-US" altLang="zh-CN" sz="2400" b="1" dirty="0">
              <a:latin typeface="微软雅黑" pitchFamily="34" charset="-122"/>
              <a:ea typeface="微软雅黑" pitchFamily="34" charset="-122"/>
            </a:endParaRPr>
          </a:p>
          <a:p>
            <a:pPr algn="just">
              <a:spcBef>
                <a:spcPct val="50000"/>
              </a:spcBef>
            </a:pPr>
            <a:r>
              <a:rPr lang="en-US" altLang="zh-CN" sz="2400" b="1" dirty="0">
                <a:latin typeface="微软雅黑" pitchFamily="34" charset="-122"/>
                <a:ea typeface="微软雅黑" pitchFamily="34" charset="-122"/>
              </a:rPr>
              <a:t>2</a:t>
            </a:r>
            <a:r>
              <a:rPr lang="zh-CN" altLang="en-US" sz="2400" b="1" dirty="0">
                <a:latin typeface="微软雅黑" pitchFamily="34" charset="-122"/>
                <a:ea typeface="微软雅黑" pitchFamily="34" charset="-122"/>
              </a:rPr>
              <a:t>）理论运用得当，阐述简明、清晰。</a:t>
            </a:r>
            <a:endParaRPr lang="en-US" altLang="zh-CN" sz="2400" b="1" dirty="0">
              <a:latin typeface="微软雅黑" pitchFamily="34" charset="-122"/>
              <a:ea typeface="微软雅黑" pitchFamily="34" charset="-122"/>
            </a:endParaRPr>
          </a:p>
          <a:p>
            <a:pPr algn="just">
              <a:spcBef>
                <a:spcPct val="50000"/>
              </a:spcBef>
            </a:pPr>
            <a:r>
              <a:rPr lang="en-US" altLang="zh-CN" sz="2400" b="1" dirty="0">
                <a:latin typeface="微软雅黑" pitchFamily="34" charset="-122"/>
                <a:ea typeface="微软雅黑" pitchFamily="34" charset="-122"/>
              </a:rPr>
              <a:t>3</a:t>
            </a:r>
            <a:r>
              <a:rPr lang="zh-CN" altLang="en-US" sz="2400" b="1" dirty="0">
                <a:latin typeface="微软雅黑" pitchFamily="34" charset="-122"/>
                <a:ea typeface="微软雅黑" pitchFamily="34" charset="-122"/>
              </a:rPr>
              <a:t>）语料可以是一篇完整的对话、文章，也可以是节选，中英文皆</a:t>
            </a:r>
            <a:r>
              <a:rPr lang="zh-CN" altLang="en-US" sz="2400" b="1">
                <a:latin typeface="微软雅黑" pitchFamily="34" charset="-122"/>
                <a:ea typeface="微软雅黑" pitchFamily="34" charset="-122"/>
              </a:rPr>
              <a:t>可。</a:t>
            </a:r>
            <a:endParaRPr lang="en-US" altLang="zh-CN" sz="2400" b="1" dirty="0">
              <a:latin typeface="微软雅黑" pitchFamily="34" charset="-122"/>
              <a:ea typeface="微软雅黑" pitchFamily="34" charset="-122"/>
            </a:endParaRPr>
          </a:p>
          <a:p>
            <a:pPr algn="just">
              <a:spcBef>
                <a:spcPct val="50000"/>
              </a:spcBef>
            </a:pPr>
            <a:r>
              <a:rPr lang="en-US" altLang="zh-CN" sz="2400" b="1" dirty="0">
                <a:latin typeface="微软雅黑" pitchFamily="34" charset="-122"/>
                <a:ea typeface="微软雅黑" pitchFamily="34" charset="-122"/>
              </a:rPr>
              <a:t>4</a:t>
            </a:r>
            <a:r>
              <a:rPr lang="zh-CN" altLang="en-US" sz="2400" b="1" dirty="0">
                <a:latin typeface="微软雅黑" pitchFamily="34" charset="-122"/>
                <a:ea typeface="微软雅黑" pitchFamily="34" charset="-122"/>
              </a:rPr>
              <a:t>）分析条例清晰，论据充分。</a:t>
            </a:r>
            <a:endParaRPr lang="en-US" altLang="zh-CN" sz="2400" b="1" dirty="0">
              <a:latin typeface="微软雅黑" pitchFamily="34" charset="-122"/>
              <a:ea typeface="微软雅黑" pitchFamily="34" charset="-122"/>
            </a:endParaRPr>
          </a:p>
          <a:p>
            <a:pPr algn="just">
              <a:spcBef>
                <a:spcPct val="50000"/>
              </a:spcBef>
            </a:pPr>
            <a:r>
              <a:rPr lang="en-US" altLang="zh-CN" sz="2400" b="1" dirty="0">
                <a:latin typeface="微软雅黑" pitchFamily="34" charset="-122"/>
                <a:ea typeface="微软雅黑" pitchFamily="34" charset="-122"/>
              </a:rPr>
              <a:t>5</a:t>
            </a:r>
            <a:r>
              <a:rPr lang="zh-CN" altLang="en-US" sz="2400" b="1" dirty="0">
                <a:latin typeface="微软雅黑" pitchFamily="34" charset="-122"/>
                <a:ea typeface="微软雅黑" pitchFamily="34" charset="-122"/>
              </a:rPr>
              <a:t>）结论明确，逻辑合理。</a:t>
            </a:r>
            <a:endParaRPr lang="en-US" altLang="zh-CN" sz="2400" b="1" dirty="0">
              <a:latin typeface="微软雅黑" pitchFamily="34" charset="-122"/>
              <a:ea typeface="微软雅黑" pitchFamily="34" charset="-122"/>
            </a:endParaRPr>
          </a:p>
          <a:p>
            <a:pPr algn="just">
              <a:spcBef>
                <a:spcPct val="50000"/>
              </a:spcBef>
            </a:pPr>
            <a:endParaRPr lang="en-US" altLang="zh-CN" sz="2400" b="1" dirty="0">
              <a:solidFill>
                <a:srgbClr val="DDDDDD"/>
              </a:solidFill>
              <a:latin typeface="微软雅黑" pitchFamily="34" charset="-122"/>
              <a:ea typeface="微软雅黑" pitchFamily="34" charset="-122"/>
            </a:endParaRPr>
          </a:p>
          <a:p>
            <a:pPr algn="just">
              <a:spcBef>
                <a:spcPct val="50000"/>
              </a:spcBef>
            </a:pPr>
            <a:endParaRPr lang="zh-CN" altLang="en-US" sz="2400" b="1" dirty="0">
              <a:solidFill>
                <a:srgbClr val="DDDDDD"/>
              </a:solidFill>
              <a:latin typeface="微软雅黑" pitchFamily="34" charset="-122"/>
              <a:ea typeface="微软雅黑" pitchFamily="34" charset="-122"/>
            </a:endParaRPr>
          </a:p>
        </p:txBody>
      </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Text Box 4"/>
          <p:cNvSpPr txBox="1">
            <a:spLocks noChangeArrowheads="1"/>
          </p:cNvSpPr>
          <p:nvPr/>
        </p:nvSpPr>
        <p:spPr bwMode="auto">
          <a:xfrm>
            <a:off x="251520" y="0"/>
            <a:ext cx="8640960" cy="7109639"/>
          </a:xfrm>
          <a:prstGeom prst="rect">
            <a:avLst/>
          </a:prstGeom>
          <a:noFill/>
          <a:ln w="9525">
            <a:noFill/>
            <a:miter lim="800000"/>
            <a:headEnd/>
            <a:tailEnd/>
          </a:ln>
          <a:effectLst/>
        </p:spPr>
        <p:txBody>
          <a:bodyPr wrap="square">
            <a:spAutoFit/>
          </a:bodyPr>
          <a:lstStyle/>
          <a:p>
            <a:pPr algn="ctr">
              <a:spcBef>
                <a:spcPct val="50000"/>
              </a:spcBef>
            </a:pPr>
            <a:endParaRPr lang="en-US" altLang="zh-CN" sz="2400" b="1" dirty="0">
              <a:solidFill>
                <a:srgbClr val="DDDDDD"/>
              </a:solidFill>
              <a:latin typeface="微软雅黑" pitchFamily="34" charset="-122"/>
              <a:ea typeface="微软雅黑" pitchFamily="34" charset="-122"/>
            </a:endParaRPr>
          </a:p>
          <a:p>
            <a:pPr algn="ctr">
              <a:spcBef>
                <a:spcPct val="50000"/>
              </a:spcBef>
            </a:pPr>
            <a:r>
              <a:rPr lang="zh-CN" altLang="en-US" sz="3200" b="1" dirty="0">
                <a:solidFill>
                  <a:srgbClr val="DDDDDD"/>
                </a:solidFill>
                <a:latin typeface="微软雅黑" pitchFamily="34" charset="-122"/>
                <a:ea typeface="微软雅黑" pitchFamily="34" charset="-122"/>
              </a:rPr>
              <a:t>作业要求</a:t>
            </a:r>
            <a:endParaRPr lang="en-US" altLang="zh-CN" sz="3200" b="1" dirty="0">
              <a:solidFill>
                <a:srgbClr val="DDDDDD"/>
              </a:solidFill>
              <a:latin typeface="微软雅黑" pitchFamily="34" charset="-122"/>
              <a:ea typeface="微软雅黑" pitchFamily="34" charset="-122"/>
            </a:endParaRPr>
          </a:p>
          <a:p>
            <a:pPr>
              <a:spcBef>
                <a:spcPct val="50000"/>
              </a:spcBef>
            </a:pPr>
            <a:r>
              <a:rPr lang="zh-CN" altLang="en-US" sz="2400" b="1" dirty="0">
                <a:solidFill>
                  <a:srgbClr val="DDDDDD"/>
                </a:solidFill>
                <a:latin typeface="微软雅黑" pitchFamily="34" charset="-122"/>
                <a:ea typeface="微软雅黑" pitchFamily="34" charset="-122"/>
              </a:rPr>
              <a:t>二、</a:t>
            </a:r>
            <a:r>
              <a:rPr lang="zh-CN" altLang="en-US" sz="2400" b="1" dirty="0">
                <a:solidFill>
                  <a:srgbClr val="FF0000"/>
                </a:solidFill>
                <a:latin typeface="微软雅黑" pitchFamily="34" charset="-122"/>
                <a:ea typeface="微软雅黑" pitchFamily="34" charset="-122"/>
              </a:rPr>
              <a:t>具体要求</a:t>
            </a:r>
            <a:r>
              <a:rPr lang="zh-CN" altLang="en-US" sz="2400" b="1" dirty="0">
                <a:solidFill>
                  <a:srgbClr val="DDDDDD"/>
                </a:solidFill>
                <a:latin typeface="微软雅黑" pitchFamily="34" charset="-122"/>
                <a:ea typeface="微软雅黑" pitchFamily="34" charset="-122"/>
              </a:rPr>
              <a:t>：</a:t>
            </a:r>
            <a:endParaRPr lang="en-US" altLang="zh-CN" sz="2400" b="1" dirty="0">
              <a:solidFill>
                <a:srgbClr val="DDDDDD"/>
              </a:solidFill>
              <a:latin typeface="微软雅黑" pitchFamily="34" charset="-122"/>
              <a:ea typeface="微软雅黑" pitchFamily="34" charset="-122"/>
            </a:endParaRPr>
          </a:p>
          <a:p>
            <a:pPr algn="just">
              <a:spcBef>
                <a:spcPct val="50000"/>
              </a:spcBef>
            </a:pPr>
            <a:r>
              <a:rPr lang="en-US" altLang="zh-CN" sz="2400" b="1" dirty="0">
                <a:latin typeface="微软雅黑" pitchFamily="34" charset="-122"/>
                <a:ea typeface="微软雅黑" pitchFamily="34" charset="-122"/>
              </a:rPr>
              <a:t>1</a:t>
            </a:r>
            <a:r>
              <a:rPr lang="zh-CN" altLang="en-US" sz="2400" b="1" dirty="0">
                <a:latin typeface="微软雅黑" pitchFamily="34" charset="-122"/>
                <a:ea typeface="微软雅黑" pitchFamily="34" charset="-122"/>
              </a:rPr>
              <a:t>）用英文或汉语撰写，论文题目限</a:t>
            </a:r>
            <a:r>
              <a:rPr lang="en-US" altLang="zh-CN" sz="2400" b="1" dirty="0">
                <a:latin typeface="微软雅黑" pitchFamily="34" charset="-122"/>
                <a:ea typeface="微软雅黑" pitchFamily="34" charset="-122"/>
              </a:rPr>
              <a:t>20</a:t>
            </a:r>
            <a:r>
              <a:rPr lang="zh-CN" altLang="en-US" sz="2400" b="1" dirty="0">
                <a:latin typeface="微软雅黑" pitchFamily="34" charset="-122"/>
                <a:ea typeface="微软雅黑" pitchFamily="34" charset="-122"/>
              </a:rPr>
              <a:t>个字以内（可加副标题）</a:t>
            </a:r>
            <a:endParaRPr lang="en-US" altLang="zh-CN" sz="2400" b="1" dirty="0">
              <a:latin typeface="微软雅黑" pitchFamily="34" charset="-122"/>
              <a:ea typeface="微软雅黑" pitchFamily="34" charset="-122"/>
            </a:endParaRPr>
          </a:p>
          <a:p>
            <a:pPr algn="just">
              <a:spcBef>
                <a:spcPct val="50000"/>
              </a:spcBef>
            </a:pPr>
            <a:r>
              <a:rPr lang="en-US" altLang="zh-CN" sz="2400" b="1" dirty="0">
                <a:latin typeface="微软雅黑" pitchFamily="34" charset="-122"/>
                <a:ea typeface="微软雅黑" pitchFamily="34" charset="-122"/>
              </a:rPr>
              <a:t>2</a:t>
            </a:r>
            <a:r>
              <a:rPr lang="zh-CN" altLang="en-US" sz="2400" b="1" dirty="0">
                <a:latin typeface="微软雅黑" pitchFamily="34" charset="-122"/>
                <a:ea typeface="微软雅黑" pitchFamily="34" charset="-122"/>
              </a:rPr>
              <a:t>）中英文摘要及关键词。</a:t>
            </a:r>
            <a:endParaRPr lang="en-US" altLang="zh-CN" sz="2400" b="1" dirty="0">
              <a:latin typeface="微软雅黑" pitchFamily="34" charset="-122"/>
              <a:ea typeface="微软雅黑" pitchFamily="34" charset="-122"/>
            </a:endParaRPr>
          </a:p>
          <a:p>
            <a:pPr algn="just">
              <a:spcBef>
                <a:spcPct val="50000"/>
              </a:spcBef>
            </a:pPr>
            <a:r>
              <a:rPr lang="en-US" altLang="zh-CN" sz="2400" b="1" dirty="0">
                <a:latin typeface="微软雅黑" pitchFamily="34" charset="-122"/>
                <a:ea typeface="微软雅黑" pitchFamily="34" charset="-122"/>
              </a:rPr>
              <a:t>3</a:t>
            </a:r>
            <a:r>
              <a:rPr lang="zh-CN" altLang="en-US" sz="2400" b="1" dirty="0">
                <a:latin typeface="微软雅黑" pitchFamily="34" charset="-122"/>
                <a:ea typeface="微软雅黑" pitchFamily="34" charset="-122"/>
              </a:rPr>
              <a:t>）论文主体应包括：理论阐述（包括理论分析框架）；语料介绍；语料分析（论文重点）；结论等四个部分。</a:t>
            </a:r>
            <a:endParaRPr lang="en-US" altLang="zh-CN" sz="2400" b="1" dirty="0">
              <a:latin typeface="微软雅黑" pitchFamily="34" charset="-122"/>
              <a:ea typeface="微软雅黑" pitchFamily="34" charset="-122"/>
            </a:endParaRPr>
          </a:p>
          <a:p>
            <a:pPr algn="just">
              <a:spcBef>
                <a:spcPct val="50000"/>
              </a:spcBef>
            </a:pPr>
            <a:r>
              <a:rPr lang="en-US" altLang="zh-CN" sz="2400" b="1" dirty="0">
                <a:latin typeface="微软雅黑" pitchFamily="34" charset="-122"/>
                <a:ea typeface="微软雅黑" pitchFamily="34" charset="-122"/>
              </a:rPr>
              <a:t>4</a:t>
            </a:r>
            <a:r>
              <a:rPr lang="zh-CN" altLang="en-US" sz="2400" b="1" dirty="0">
                <a:latin typeface="微软雅黑" pitchFamily="34" charset="-122"/>
                <a:ea typeface="微软雅黑" pitchFamily="34" charset="-122"/>
              </a:rPr>
              <a:t>）所列参考书目要</a:t>
            </a:r>
            <a:r>
              <a:rPr lang="en-US" altLang="zh-CN" sz="2400" b="1" dirty="0">
                <a:latin typeface="微软雅黑" pitchFamily="34" charset="-122"/>
                <a:ea typeface="微软雅黑" pitchFamily="34" charset="-122"/>
              </a:rPr>
              <a:t>3</a:t>
            </a:r>
            <a:r>
              <a:rPr lang="zh-CN" altLang="en-US" sz="2400" b="1" dirty="0">
                <a:latin typeface="微软雅黑" pitchFamily="34" charset="-122"/>
                <a:ea typeface="微软雅黑" pitchFamily="34" charset="-122"/>
              </a:rPr>
              <a:t>本以上。</a:t>
            </a:r>
            <a:endParaRPr lang="en-US" altLang="zh-CN" sz="2400" b="1" dirty="0">
              <a:latin typeface="微软雅黑" pitchFamily="34" charset="-122"/>
              <a:ea typeface="微软雅黑" pitchFamily="34" charset="-122"/>
            </a:endParaRPr>
          </a:p>
          <a:p>
            <a:pPr algn="just">
              <a:spcBef>
                <a:spcPct val="50000"/>
              </a:spcBef>
            </a:pPr>
            <a:r>
              <a:rPr lang="en-US" altLang="zh-CN" sz="2400" b="1" dirty="0">
                <a:latin typeface="微软雅黑" pitchFamily="34" charset="-122"/>
                <a:ea typeface="微软雅黑" pitchFamily="34" charset="-122"/>
              </a:rPr>
              <a:t>5</a:t>
            </a:r>
            <a:r>
              <a:rPr lang="zh-CN" altLang="en-US" sz="2400" b="1" dirty="0">
                <a:latin typeface="微软雅黑" pitchFamily="34" charset="-122"/>
                <a:ea typeface="微软雅黑" pitchFamily="34" charset="-122"/>
              </a:rPr>
              <a:t>）论文正文字数不得少于</a:t>
            </a:r>
            <a:r>
              <a:rPr lang="en-US" altLang="zh-CN" sz="2400" b="1" dirty="0">
                <a:solidFill>
                  <a:srgbClr val="FF0000"/>
                </a:solidFill>
                <a:latin typeface="微软雅黑" pitchFamily="34" charset="-122"/>
                <a:ea typeface="微软雅黑" pitchFamily="34" charset="-122"/>
              </a:rPr>
              <a:t>1000</a:t>
            </a:r>
            <a:r>
              <a:rPr lang="zh-CN" altLang="en-US" sz="2400" b="1" dirty="0">
                <a:latin typeface="微软雅黑" pitchFamily="34" charset="-122"/>
                <a:ea typeface="微软雅黑" pitchFamily="34" charset="-122"/>
              </a:rPr>
              <a:t>字。</a:t>
            </a:r>
            <a:endParaRPr lang="en-US" altLang="zh-CN" sz="2400" b="1" dirty="0">
              <a:latin typeface="微软雅黑" pitchFamily="34" charset="-122"/>
              <a:ea typeface="微软雅黑" pitchFamily="34" charset="-122"/>
            </a:endParaRPr>
          </a:p>
          <a:p>
            <a:pPr algn="just">
              <a:spcBef>
                <a:spcPct val="50000"/>
              </a:spcBef>
            </a:pPr>
            <a:r>
              <a:rPr lang="en-US" altLang="zh-CN" sz="2400" b="1" dirty="0">
                <a:latin typeface="微软雅黑" pitchFamily="34" charset="-122"/>
                <a:ea typeface="微软雅黑" pitchFamily="34" charset="-122"/>
              </a:rPr>
              <a:t>6</a:t>
            </a:r>
            <a:r>
              <a:rPr lang="zh-CN" altLang="en-US" sz="2400" b="1" dirty="0">
                <a:latin typeface="微软雅黑" pitchFamily="34" charset="-122"/>
                <a:ea typeface="微软雅黑" pitchFamily="34" charset="-122"/>
              </a:rPr>
              <a:t>）论文格式规范，正文</a:t>
            </a:r>
            <a:r>
              <a:rPr lang="en-US" altLang="zh-CN" sz="2400" b="1" dirty="0">
                <a:latin typeface="微软雅黑" pitchFamily="34" charset="-122"/>
                <a:ea typeface="微软雅黑" pitchFamily="34" charset="-122"/>
              </a:rPr>
              <a:t>4</a:t>
            </a:r>
            <a:r>
              <a:rPr lang="zh-CN" altLang="en-US" sz="2400" b="1" dirty="0">
                <a:latin typeface="微软雅黑" pitchFamily="34" charset="-122"/>
                <a:ea typeface="微软雅黑" pitchFamily="34" charset="-122"/>
              </a:rPr>
              <a:t>号宋体（或</a:t>
            </a:r>
            <a:r>
              <a:rPr lang="en-US" altLang="zh-CN" sz="2400" b="1" dirty="0">
                <a:latin typeface="微软雅黑" pitchFamily="34" charset="-122"/>
                <a:ea typeface="微软雅黑" pitchFamily="34" charset="-122"/>
              </a:rPr>
              <a:t>12</a:t>
            </a:r>
            <a:r>
              <a:rPr lang="zh-CN" altLang="en-US" sz="2400" b="1" dirty="0">
                <a:latin typeface="微软雅黑" pitchFamily="34" charset="-122"/>
                <a:ea typeface="微软雅黑" pitchFamily="34" charset="-122"/>
              </a:rPr>
              <a:t>号新罗马字体）。</a:t>
            </a:r>
            <a:endParaRPr lang="en-US" altLang="zh-CN" sz="2400" b="1" dirty="0">
              <a:latin typeface="微软雅黑" pitchFamily="34" charset="-122"/>
              <a:ea typeface="微软雅黑" pitchFamily="34" charset="-122"/>
            </a:endParaRPr>
          </a:p>
          <a:p>
            <a:pPr>
              <a:spcBef>
                <a:spcPct val="50000"/>
              </a:spcBef>
            </a:pPr>
            <a:r>
              <a:rPr lang="zh-CN" altLang="en-US" sz="2400" b="1" smtClean="0">
                <a:solidFill>
                  <a:schemeClr val="bg1"/>
                </a:solidFill>
                <a:latin typeface="微软雅黑" pitchFamily="34" charset="-122"/>
                <a:ea typeface="微软雅黑" pitchFamily="34" charset="-122"/>
              </a:rPr>
              <a:t>。</a:t>
            </a:r>
            <a:endParaRPr lang="en-US" altLang="zh-CN" sz="2400" b="1" dirty="0">
              <a:solidFill>
                <a:schemeClr val="bg1"/>
              </a:solidFill>
              <a:latin typeface="微软雅黑" pitchFamily="34" charset="-122"/>
              <a:ea typeface="微软雅黑" pitchFamily="34" charset="-122"/>
            </a:endParaRPr>
          </a:p>
          <a:p>
            <a:pPr algn="just">
              <a:spcBef>
                <a:spcPct val="50000"/>
              </a:spcBef>
            </a:pPr>
            <a:endParaRPr lang="en-US" altLang="zh-CN" sz="2400" b="1" dirty="0">
              <a:solidFill>
                <a:srgbClr val="DDDDDD"/>
              </a:solidFill>
              <a:latin typeface="微软雅黑" pitchFamily="34" charset="-122"/>
              <a:ea typeface="微软雅黑" pitchFamily="34" charset="-122"/>
            </a:endParaRPr>
          </a:p>
          <a:p>
            <a:pPr algn="just">
              <a:spcBef>
                <a:spcPct val="50000"/>
              </a:spcBef>
            </a:pPr>
            <a:endParaRPr lang="zh-CN" altLang="en-US" sz="2400" b="1" dirty="0">
              <a:solidFill>
                <a:srgbClr val="DDDDDD"/>
              </a:solidFill>
              <a:latin typeface="微软雅黑" pitchFamily="34" charset="-122"/>
              <a:ea typeface="微软雅黑" pitchFamily="34" charset="-122"/>
            </a:endParaRPr>
          </a:p>
        </p:txBody>
      </p:sp>
    </p:spTree>
  </p:cSld>
  <p:clrMapOvr>
    <a:masterClrMapping/>
  </p:clrMapOvr>
  <p:transition>
    <p:fade/>
  </p:transition>
</p:sld>
</file>

<file path=ppt/theme/theme1.xml><?xml version="1.0" encoding="utf-8"?>
<a:theme xmlns:a="http://schemas.openxmlformats.org/drawingml/2006/main" name="CIE_C1_20120911">
  <a:themeElements>
    <a:clrScheme name="Blue Template-Template">
      <a:dk1>
        <a:srgbClr val="000000"/>
      </a:dk1>
      <a:lt1>
        <a:srgbClr val="FFFFFF"/>
      </a:lt1>
      <a:dk2>
        <a:srgbClr val="050595"/>
      </a:dk2>
      <a:lt2>
        <a:srgbClr val="FFFF99"/>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300" dirty="0" smtClean="0">
            <a:solidFill>
              <a:srgbClr val="FFFFFF"/>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White with Courier font for code slides">
  <a:themeElements>
    <a:clrScheme name="Blue Template-Template">
      <a:dk1>
        <a:srgbClr val="000000"/>
      </a:dk1>
      <a:lt1>
        <a:srgbClr val="FFFFFF"/>
      </a:lt1>
      <a:dk2>
        <a:srgbClr val="050595"/>
      </a:dk2>
      <a:lt2>
        <a:srgbClr val="FFFFFF"/>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CIE_C1_20120911</Template>
  <TotalTime>2752</TotalTime>
  <Words>393</Words>
  <Application>Microsoft Office PowerPoint</Application>
  <PresentationFormat>全屏显示(4:3)</PresentationFormat>
  <Paragraphs>25</Paragraphs>
  <Slides>2</Slides>
  <Notes>2</Notes>
  <HiddenSlides>0</HiddenSlides>
  <MMClips>0</MMClips>
  <ScaleCrop>false</ScaleCrop>
  <HeadingPairs>
    <vt:vector size="6" baseType="variant">
      <vt:variant>
        <vt:lpstr>已用的字体</vt:lpstr>
      </vt:variant>
      <vt:variant>
        <vt:i4>7</vt:i4>
      </vt:variant>
      <vt:variant>
        <vt:lpstr>主题</vt:lpstr>
      </vt:variant>
      <vt:variant>
        <vt:i4>3</vt:i4>
      </vt:variant>
      <vt:variant>
        <vt:lpstr>幻灯片标题</vt:lpstr>
      </vt:variant>
      <vt:variant>
        <vt:i4>2</vt:i4>
      </vt:variant>
    </vt:vector>
  </HeadingPairs>
  <TitlesOfParts>
    <vt:vector size="12" baseType="lpstr">
      <vt:lpstr>宋体</vt:lpstr>
      <vt:lpstr>微软雅黑</vt:lpstr>
      <vt:lpstr>Arial</vt:lpstr>
      <vt:lpstr>Calibri</vt:lpstr>
      <vt:lpstr>Courier New</vt:lpstr>
      <vt:lpstr>Tahoma</vt:lpstr>
      <vt:lpstr>Wingdings</vt:lpstr>
      <vt:lpstr>CIE_C1_20120911</vt:lpstr>
      <vt:lpstr>自定义设计方案</vt:lpstr>
      <vt:lpstr>White with Courier font for code slides</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Cohesion in English</dc:title>
  <dc:creator>Cindy</dc:creator>
  <cp:lastModifiedBy>Lenovo</cp:lastModifiedBy>
  <cp:revision>273</cp:revision>
  <dcterms:created xsi:type="dcterms:W3CDTF">2012-09-10T09:10:44Z</dcterms:created>
  <dcterms:modified xsi:type="dcterms:W3CDTF">2023-03-27T06:54:19Z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TC102867659990</vt:lpwstr>
  </property>
</Properties>
</file>